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45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05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55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595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2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3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04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45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29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125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3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561B-913C-432D-8750-0EB413A88272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2E39-D838-4E61-9C96-E08589C4AF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343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7F484-974D-4CDB-9DFF-4A6BBDB99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83" y="514994"/>
            <a:ext cx="1459576" cy="1330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07045-B7C4-4796-AD3F-E9DC05207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78" y="514994"/>
            <a:ext cx="1764955" cy="1330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E6F75-0136-4C62-9F48-C63740ACA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65868" y="-309001"/>
            <a:ext cx="2857500" cy="30923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6CBF957-A3F0-4A93-899C-60852362328D}"/>
              </a:ext>
            </a:extLst>
          </p:cNvPr>
          <p:cNvSpPr/>
          <p:nvPr/>
        </p:nvSpPr>
        <p:spPr>
          <a:xfrm>
            <a:off x="1213842" y="1460159"/>
            <a:ext cx="555812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6F4F9F-D37A-49C4-BC63-484A37087C69}"/>
              </a:ext>
            </a:extLst>
          </p:cNvPr>
          <p:cNvSpPr/>
          <p:nvPr/>
        </p:nvSpPr>
        <p:spPr>
          <a:xfrm>
            <a:off x="2855508" y="523958"/>
            <a:ext cx="555812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3C875E-5BA7-4C9D-8F8B-B40C20A56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3414" y="2375647"/>
            <a:ext cx="1358152" cy="13581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0EDC3E-D210-4051-97EF-EDC82DF7D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67228" y="3311848"/>
            <a:ext cx="2857500" cy="285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9B72F-4ED5-4285-8BBB-6B63D0E83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54" y="4183058"/>
            <a:ext cx="1817715" cy="1111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8A636F-7A88-4EBA-8E64-FCDC47B7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96" y="4087580"/>
            <a:ext cx="1764955" cy="1330647"/>
          </a:xfrm>
          <a:prstGeom prst="rect">
            <a:avLst/>
          </a:prstGeom>
        </p:spPr>
      </p:pic>
      <p:pic>
        <p:nvPicPr>
          <p:cNvPr id="1032" name="Picture 8" descr="L298N Motor Driver Chip + Heatsink">
            <a:extLst>
              <a:ext uri="{FF2B5EF4-FFF2-40B4-BE49-F238E27FC236}">
                <a16:creationId xmlns:a16="http://schemas.microsoft.com/office/drawing/2014/main" id="{5D57C241-9DD5-4519-B5FA-E564EB59F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78" y="4183056"/>
            <a:ext cx="1669147" cy="12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CA10FC-C745-4DFD-BF89-9C3A527ACC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538" y="4213574"/>
            <a:ext cx="1132020" cy="92466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0658D1-1E5B-4580-875D-C8F0E91D9F62}"/>
              </a:ext>
            </a:extLst>
          </p:cNvPr>
          <p:cNvSpPr/>
          <p:nvPr/>
        </p:nvSpPr>
        <p:spPr>
          <a:xfrm>
            <a:off x="4311098" y="4097829"/>
            <a:ext cx="555812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0356679-2DD9-4AF6-90BC-1CF410A4D2B8}"/>
              </a:ext>
            </a:extLst>
          </p:cNvPr>
          <p:cNvSpPr/>
          <p:nvPr/>
        </p:nvSpPr>
        <p:spPr>
          <a:xfrm>
            <a:off x="6071727" y="4967870"/>
            <a:ext cx="555812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57E2453-B67F-4A79-97E3-95D3F25B74F4}"/>
              </a:ext>
            </a:extLst>
          </p:cNvPr>
          <p:cNvSpPr/>
          <p:nvPr/>
        </p:nvSpPr>
        <p:spPr>
          <a:xfrm>
            <a:off x="7803183" y="4175179"/>
            <a:ext cx="555812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D0261-7610-4775-935A-177D9A1DAA37}"/>
              </a:ext>
            </a:extLst>
          </p:cNvPr>
          <p:cNvSpPr/>
          <p:nvPr/>
        </p:nvSpPr>
        <p:spPr>
          <a:xfrm>
            <a:off x="123833" y="86419"/>
            <a:ext cx="4115547" cy="195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Remote Control PCB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955B8F-DE38-4B81-A606-C9F3AFA4E4CC}"/>
              </a:ext>
            </a:extLst>
          </p:cNvPr>
          <p:cNvSpPr/>
          <p:nvPr/>
        </p:nvSpPr>
        <p:spPr>
          <a:xfrm>
            <a:off x="6963083" y="3819374"/>
            <a:ext cx="4881247" cy="195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Motor Controller PCB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AF017DE-F6E0-4CE9-8337-AB4314BCB8C3}"/>
              </a:ext>
            </a:extLst>
          </p:cNvPr>
          <p:cNvSpPr/>
          <p:nvPr/>
        </p:nvSpPr>
        <p:spPr>
          <a:xfrm>
            <a:off x="10305308" y="5048706"/>
            <a:ext cx="555812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5B0E8-72C4-4844-AFBA-E543E7315EED}"/>
              </a:ext>
            </a:extLst>
          </p:cNvPr>
          <p:cNvSpPr txBox="1"/>
          <p:nvPr/>
        </p:nvSpPr>
        <p:spPr>
          <a:xfrm>
            <a:off x="213770" y="1770947"/>
            <a:ext cx="912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Joystick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66885-2971-432A-BD83-0DD4AA22A791}"/>
              </a:ext>
            </a:extLst>
          </p:cNvPr>
          <p:cNvSpPr txBox="1"/>
          <p:nvPr/>
        </p:nvSpPr>
        <p:spPr>
          <a:xfrm>
            <a:off x="1899378" y="1857728"/>
            <a:ext cx="135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Arduino Nano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D5815-E952-43D6-9187-DACDF7A5E97E}"/>
              </a:ext>
            </a:extLst>
          </p:cNvPr>
          <p:cNvSpPr txBox="1"/>
          <p:nvPr/>
        </p:nvSpPr>
        <p:spPr>
          <a:xfrm>
            <a:off x="4292969" y="1083272"/>
            <a:ext cx="65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HC05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1AEE26-22BD-4F97-ABBC-51676712EBAC}"/>
              </a:ext>
            </a:extLst>
          </p:cNvPr>
          <p:cNvSpPr txBox="1"/>
          <p:nvPr/>
        </p:nvSpPr>
        <p:spPr>
          <a:xfrm>
            <a:off x="2836653" y="4445126"/>
            <a:ext cx="65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HC05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1ED58B-04D1-4CBA-9ECC-3F4801520E93}"/>
              </a:ext>
            </a:extLst>
          </p:cNvPr>
          <p:cNvSpPr txBox="1"/>
          <p:nvPr/>
        </p:nvSpPr>
        <p:spPr>
          <a:xfrm>
            <a:off x="4430088" y="5353352"/>
            <a:ext cx="138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Arduino Mega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12E289-D4A0-45B6-B123-3168165CC453}"/>
              </a:ext>
            </a:extLst>
          </p:cNvPr>
          <p:cNvSpPr txBox="1"/>
          <p:nvPr/>
        </p:nvSpPr>
        <p:spPr>
          <a:xfrm>
            <a:off x="3984474" y="5540857"/>
            <a:ext cx="2365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Low Level Controller (LLC)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880AC-EC59-4D4F-8EF6-FBD1DAAE13AC}"/>
              </a:ext>
            </a:extLst>
          </p:cNvPr>
          <p:cNvSpPr txBox="1"/>
          <p:nvPr/>
        </p:nvSpPr>
        <p:spPr>
          <a:xfrm>
            <a:off x="6805302" y="5501922"/>
            <a:ext cx="135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Arduino Nano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61634-2F35-47A3-B82F-37E080A65F20}"/>
              </a:ext>
            </a:extLst>
          </p:cNvPr>
          <p:cNvSpPr txBox="1"/>
          <p:nvPr/>
        </p:nvSpPr>
        <p:spPr>
          <a:xfrm>
            <a:off x="8240418" y="5501921"/>
            <a:ext cx="218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L298N Motor Driver 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3106E-4C61-4B7A-83A0-314AFB2F6782}"/>
              </a:ext>
            </a:extLst>
          </p:cNvPr>
          <p:cNvSpPr txBox="1"/>
          <p:nvPr/>
        </p:nvSpPr>
        <p:spPr>
          <a:xfrm>
            <a:off x="10698768" y="5501921"/>
            <a:ext cx="149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DC Gear Motor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CB3619-5D0D-4948-B79C-C20889F25E5A}"/>
              </a:ext>
            </a:extLst>
          </p:cNvPr>
          <p:cNvSpPr/>
          <p:nvPr/>
        </p:nvSpPr>
        <p:spPr>
          <a:xfrm>
            <a:off x="6627539" y="2542756"/>
            <a:ext cx="4115547" cy="195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Power Distribution Board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7310161-A96E-49F4-9A32-CACF4F275973}"/>
              </a:ext>
            </a:extLst>
          </p:cNvPr>
          <p:cNvSpPr/>
          <p:nvPr/>
        </p:nvSpPr>
        <p:spPr>
          <a:xfrm rot="2163486">
            <a:off x="7974483" y="965740"/>
            <a:ext cx="359551" cy="4291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5BCD587-DE29-43C2-8590-A32935DE17B3}"/>
              </a:ext>
            </a:extLst>
          </p:cNvPr>
          <p:cNvSpPr/>
          <p:nvPr/>
        </p:nvSpPr>
        <p:spPr>
          <a:xfrm>
            <a:off x="6627539" y="1532885"/>
            <a:ext cx="2057773" cy="4834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XL4015 Buck Boost Converter Module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B79EF78-3C38-4A58-B077-4D74F834F374}"/>
              </a:ext>
            </a:extLst>
          </p:cNvPr>
          <p:cNvSpPr/>
          <p:nvPr/>
        </p:nvSpPr>
        <p:spPr>
          <a:xfrm>
            <a:off x="8732453" y="1532885"/>
            <a:ext cx="2057773" cy="4834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D24V10F5 5V Regulator Module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E912BA1-7A70-42B3-9567-0DD74ABBE43B}"/>
              </a:ext>
            </a:extLst>
          </p:cNvPr>
          <p:cNvSpPr/>
          <p:nvPr/>
        </p:nvSpPr>
        <p:spPr>
          <a:xfrm rot="19946741">
            <a:off x="9223932" y="951799"/>
            <a:ext cx="359551" cy="4291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C97E7564-7D54-4725-B8FF-9A1C27242B21}"/>
              </a:ext>
            </a:extLst>
          </p:cNvPr>
          <p:cNvSpPr/>
          <p:nvPr/>
        </p:nvSpPr>
        <p:spPr>
          <a:xfrm>
            <a:off x="7484378" y="2075988"/>
            <a:ext cx="359551" cy="4291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722D112-0535-46A3-8340-C83DF976B72E}"/>
              </a:ext>
            </a:extLst>
          </p:cNvPr>
          <p:cNvSpPr/>
          <p:nvPr/>
        </p:nvSpPr>
        <p:spPr>
          <a:xfrm rot="5400000">
            <a:off x="9371293" y="313771"/>
            <a:ext cx="359551" cy="4291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4466473-9047-4E78-BB0B-F02E241271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6" y="181122"/>
            <a:ext cx="630306" cy="6303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6FBD097-2F7C-494C-B3FF-DF3A56399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52" y="181122"/>
            <a:ext cx="630306" cy="63030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3043075-FE3D-4415-92D1-99703707D2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45" y="181122"/>
            <a:ext cx="630306" cy="6303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0AE3820-3370-46BF-B936-F860BEF3C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61" y="181122"/>
            <a:ext cx="630306" cy="6303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E2EA38-EB29-4183-9876-8283474D47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42" y="174002"/>
            <a:ext cx="764027" cy="681984"/>
          </a:xfrm>
          <a:prstGeom prst="rect">
            <a:avLst/>
          </a:prstGeom>
        </p:spPr>
      </p:pic>
      <p:sp>
        <p:nvSpPr>
          <p:cNvPr id="44" name="Arrow: Down 43">
            <a:extLst>
              <a:ext uri="{FF2B5EF4-FFF2-40B4-BE49-F238E27FC236}">
                <a16:creationId xmlns:a16="http://schemas.microsoft.com/office/drawing/2014/main" id="{92980E89-6776-4E1B-A2B4-77136A90380E}"/>
              </a:ext>
            </a:extLst>
          </p:cNvPr>
          <p:cNvSpPr/>
          <p:nvPr/>
        </p:nvSpPr>
        <p:spPr>
          <a:xfrm>
            <a:off x="9574661" y="2068300"/>
            <a:ext cx="359551" cy="4291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4E7E3B-DBED-4832-9FCF-5D75713ED965}"/>
              </a:ext>
            </a:extLst>
          </p:cNvPr>
          <p:cNvSpPr txBox="1"/>
          <p:nvPr/>
        </p:nvSpPr>
        <p:spPr>
          <a:xfrm>
            <a:off x="8451357" y="990418"/>
            <a:ext cx="70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14.8V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D5C2EF-14DA-442C-AD82-15D2C19EC04E}"/>
              </a:ext>
            </a:extLst>
          </p:cNvPr>
          <p:cNvSpPr txBox="1"/>
          <p:nvPr/>
        </p:nvSpPr>
        <p:spPr>
          <a:xfrm>
            <a:off x="6853583" y="2108605"/>
            <a:ext cx="60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7.5V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FFBE86-BCEC-496B-9AF9-3B4860AE1426}"/>
              </a:ext>
            </a:extLst>
          </p:cNvPr>
          <p:cNvSpPr txBox="1"/>
          <p:nvPr/>
        </p:nvSpPr>
        <p:spPr>
          <a:xfrm>
            <a:off x="9955698" y="2097844"/>
            <a:ext cx="40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5V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D881A-CF4F-49A1-A878-915532359F83}"/>
              </a:ext>
            </a:extLst>
          </p:cNvPr>
          <p:cNvSpPr txBox="1"/>
          <p:nvPr/>
        </p:nvSpPr>
        <p:spPr>
          <a:xfrm>
            <a:off x="11094871" y="234665"/>
            <a:ext cx="98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4x 18650 Batteries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71BC08-53B9-42EB-ACB8-6EE94CAC3155}"/>
              </a:ext>
            </a:extLst>
          </p:cNvPr>
          <p:cNvSpPr txBox="1"/>
          <p:nvPr/>
        </p:nvSpPr>
        <p:spPr>
          <a:xfrm>
            <a:off x="7217337" y="374828"/>
            <a:ext cx="111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Key Switch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6BF79-8267-413C-86EA-8D708DB5337F}"/>
              </a:ext>
            </a:extLst>
          </p:cNvPr>
          <p:cNvSpPr txBox="1"/>
          <p:nvPr/>
        </p:nvSpPr>
        <p:spPr>
          <a:xfrm>
            <a:off x="9378449" y="2935076"/>
            <a:ext cx="60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7.5V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C09C28-3601-4EDC-A4E4-7FFC325E4B49}"/>
              </a:ext>
            </a:extLst>
          </p:cNvPr>
          <p:cNvSpPr txBox="1"/>
          <p:nvPr/>
        </p:nvSpPr>
        <p:spPr>
          <a:xfrm>
            <a:off x="9378449" y="3336963"/>
            <a:ext cx="40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5V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0B4EED-F19E-4C20-A80F-4FDB2970AF20}"/>
              </a:ext>
            </a:extLst>
          </p:cNvPr>
          <p:cNvSpPr txBox="1"/>
          <p:nvPr/>
        </p:nvSpPr>
        <p:spPr>
          <a:xfrm>
            <a:off x="4829810" y="3031700"/>
            <a:ext cx="40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5V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B05CDF-D468-4176-ADB3-1E6E7367BFA3}"/>
              </a:ext>
            </a:extLst>
          </p:cNvPr>
          <p:cNvSpPr txBox="1"/>
          <p:nvPr/>
        </p:nvSpPr>
        <p:spPr>
          <a:xfrm>
            <a:off x="5293676" y="3604860"/>
            <a:ext cx="40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5V</a:t>
            </a:r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786929B4-9E63-4E29-B4AE-B189EDEE0604}"/>
              </a:ext>
            </a:extLst>
          </p:cNvPr>
          <p:cNvSpPr/>
          <p:nvPr/>
        </p:nvSpPr>
        <p:spPr>
          <a:xfrm rot="16200000">
            <a:off x="2552421" y="-197175"/>
            <a:ext cx="314884" cy="4992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7F3816-E70B-412B-8A61-A674AFA52C6E}"/>
              </a:ext>
            </a:extLst>
          </p:cNvPr>
          <p:cNvSpPr txBox="1"/>
          <p:nvPr/>
        </p:nvSpPr>
        <p:spPr>
          <a:xfrm>
            <a:off x="363782" y="2332725"/>
            <a:ext cx="108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With User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854BD67D-DC7C-4823-AA6A-7445AE2CCBC2}"/>
              </a:ext>
            </a:extLst>
          </p:cNvPr>
          <p:cNvSpPr/>
          <p:nvPr/>
        </p:nvSpPr>
        <p:spPr>
          <a:xfrm rot="16200000">
            <a:off x="7530080" y="1857128"/>
            <a:ext cx="314884" cy="8562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81EDA32-03CE-451E-96BA-2A31464A8943}"/>
              </a:ext>
            </a:extLst>
          </p:cNvPr>
          <p:cNvSpPr txBox="1"/>
          <p:nvPr/>
        </p:nvSpPr>
        <p:spPr>
          <a:xfrm>
            <a:off x="3723105" y="6164042"/>
            <a:ext cx="108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On Rover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2192C99-18D6-4623-B4D4-9F03582025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76" y="206791"/>
            <a:ext cx="630306" cy="630306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88713F4-5F93-4646-9D62-B02A264B550B}"/>
              </a:ext>
            </a:extLst>
          </p:cNvPr>
          <p:cNvSpPr txBox="1"/>
          <p:nvPr/>
        </p:nvSpPr>
        <p:spPr>
          <a:xfrm>
            <a:off x="5354048" y="374828"/>
            <a:ext cx="86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9V</a:t>
            </a:r>
          </a:p>
          <a:p>
            <a:r>
              <a:rPr lang="en-SG" sz="1400" dirty="0">
                <a:latin typeface="Comic Sans MS" panose="030F0702030302020204" pitchFamily="66" charset="0"/>
              </a:rPr>
              <a:t>Battery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8ED3F19-A544-46C4-AE65-28D02BCC6751}"/>
              </a:ext>
            </a:extLst>
          </p:cNvPr>
          <p:cNvCxnSpPr>
            <a:cxnSpLocks/>
          </p:cNvCxnSpPr>
          <p:nvPr/>
        </p:nvCxnSpPr>
        <p:spPr>
          <a:xfrm rot="10800000">
            <a:off x="4326454" y="201391"/>
            <a:ext cx="688196" cy="33777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560F13D-17EA-45B8-B8B7-B3FC291D4E48}"/>
              </a:ext>
            </a:extLst>
          </p:cNvPr>
          <p:cNvCxnSpPr>
            <a:stCxn id="43" idx="2"/>
            <a:endCxn id="15" idx="0"/>
          </p:cNvCxnSpPr>
          <p:nvPr/>
        </p:nvCxnSpPr>
        <p:spPr>
          <a:xfrm rot="5400000">
            <a:off x="6276808" y="1774553"/>
            <a:ext cx="1444810" cy="3372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9863A56-1877-449C-8CBC-2A8D07A748EE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 rot="16200000" flipH="1">
            <a:off x="8503947" y="2919614"/>
            <a:ext cx="1081126" cy="7183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FD8DE3A-5C01-4953-B9ED-710A04287638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 rot="16200000" flipH="1">
            <a:off x="8503947" y="2919614"/>
            <a:ext cx="1081126" cy="718394"/>
          </a:xfrm>
          <a:prstGeom prst="bentConnector3">
            <a:avLst>
              <a:gd name="adj1" fmla="val 193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08E1E1-85DC-4C60-94C6-B4C829943460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4317325" y="2640502"/>
            <a:ext cx="2310214" cy="1355050"/>
          </a:xfrm>
          <a:prstGeom prst="bentConnector3">
            <a:avLst>
              <a:gd name="adj1" fmla="val 759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C7BEC8-DFEA-42F6-8AEE-93854DBE85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94" y="5858308"/>
            <a:ext cx="759789" cy="689459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404316C-0812-4A81-8D63-0A3F19DABB53}"/>
              </a:ext>
            </a:extLst>
          </p:cNvPr>
          <p:cNvCxnSpPr>
            <a:cxnSpLocks/>
          </p:cNvCxnSpPr>
          <p:nvPr/>
        </p:nvCxnSpPr>
        <p:spPr>
          <a:xfrm flipV="1">
            <a:off x="6549975" y="5048706"/>
            <a:ext cx="268200" cy="7656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C8E444A-E262-4C7C-8AC5-8250D47D3736}"/>
              </a:ext>
            </a:extLst>
          </p:cNvPr>
          <p:cNvSpPr txBox="1"/>
          <p:nvPr/>
        </p:nvSpPr>
        <p:spPr>
          <a:xfrm>
            <a:off x="5955067" y="6479124"/>
            <a:ext cx="134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mic Sans MS" panose="030F0702030302020204" pitchFamily="66" charset="0"/>
              </a:rPr>
              <a:t>E-stop switch</a:t>
            </a:r>
          </a:p>
        </p:txBody>
      </p:sp>
    </p:spTree>
    <p:extLst>
      <p:ext uri="{BB962C8B-B14F-4D97-AF65-F5344CB8AC3E}">
        <p14:creationId xmlns:p14="http://schemas.microsoft.com/office/powerpoint/2010/main" val="361908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60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Raj</dc:creator>
  <cp:lastModifiedBy>Karthik Raj</cp:lastModifiedBy>
  <cp:revision>2</cp:revision>
  <dcterms:created xsi:type="dcterms:W3CDTF">2022-01-09T08:31:48Z</dcterms:created>
  <dcterms:modified xsi:type="dcterms:W3CDTF">2022-01-09T14:44:12Z</dcterms:modified>
</cp:coreProperties>
</file>