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0F5E2-5FD7-4076-A18C-51265FA47235}" v="6" dt="2024-12-30T08:29:38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1920-3EEC-06CF-5AF7-8888BBBC8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3CED5-80B9-AEA4-55BB-363B5D358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18776-C46E-F7FC-F44B-4B40967E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E079-6B4C-41AF-AF51-44E1F5A12675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97A5F-81CF-A7D0-BD59-9C6A362C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64E12-883F-C54A-EBBD-BCBE23B3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AF0A-88DC-4E64-B5D3-39BE31881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46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7E58-7797-FADC-0225-D7347CCE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A7093-A168-1C3B-CA0E-73C6F845B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05186-0169-BFA2-BAAD-D85E4B8A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E079-6B4C-41AF-AF51-44E1F5A12675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88EA1-F4D0-CD7B-C535-0AB0B903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73F3-19C8-56D8-C74A-8D69F97F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AF0A-88DC-4E64-B5D3-39BE31881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225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A692E-F421-BE31-72C1-111702012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EF22D-48D8-9A33-F673-932245A8C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1AD6D-1413-4C66-53F0-3DA03B42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E079-6B4C-41AF-AF51-44E1F5A12675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BE34-47B2-BE47-8EB4-C3EA86A6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82007-BD2A-7A9A-1BF6-A8BCE7ED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AF0A-88DC-4E64-B5D3-39BE31881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66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59CD-422F-92C7-C2D5-7A25A8DC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F2AC-CA5C-1328-A290-59B818F0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355B8-BC5D-3B9F-C373-DD19FC29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E079-6B4C-41AF-AF51-44E1F5A12675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27319-3AAF-631F-7835-9A3A952F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ACE36-2D27-6A7A-8E15-1B3DA0E4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AF0A-88DC-4E64-B5D3-39BE31881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463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6417-4FA3-6304-9916-458133D7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65293-BD21-0AF8-CA76-A9061BCAB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69C08-6430-B82D-49D6-9A9D343B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E079-6B4C-41AF-AF51-44E1F5A12675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B68B3-077F-6B92-E558-808CFEC9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4B06-FCC6-2416-CB15-4B309F76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AF0A-88DC-4E64-B5D3-39BE31881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06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C834-0D1B-43C7-01E2-692577A2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BE1C-48E0-58ED-F57A-944C01D33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64D5F-491E-ED3F-77A8-C5E8422CF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1E539-0ADD-5A1A-E7F0-AFED7D38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E079-6B4C-41AF-AF51-44E1F5A12675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A881A-D543-9029-3188-B52D1F14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8CBFE-1115-1F16-33A5-BC6EBBA6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AF0A-88DC-4E64-B5D3-39BE31881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949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4D54-AEC2-FEFA-4D75-A77C3FE4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BC6E4-ABD0-2D2A-8773-E197D6A5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77AEF-EDEC-450B-C887-2428B59EF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3E437-97A5-0574-861D-16AD969B7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72051-105C-D7C5-6FBE-FF0CC8912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3786A-3BC1-E656-FE5A-14FCCB97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E079-6B4C-41AF-AF51-44E1F5A12675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EB4C7-6E9A-65B2-3304-AC055D22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1F728-003D-549C-76AE-8E15488D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AF0A-88DC-4E64-B5D3-39BE31881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72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EF7F-0891-5F45-C15D-093FF8E9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F48EE-4D8D-4DDE-DF1C-53C94CFD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E079-6B4C-41AF-AF51-44E1F5A12675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74746-7AAF-6A5A-8A4D-6DABA2C0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506F3-669B-5303-43C6-891E4C8B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AF0A-88DC-4E64-B5D3-39BE31881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818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096DC-8515-D401-897D-6AD03333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E079-6B4C-41AF-AF51-44E1F5A12675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00B92-F235-8511-619C-4639FA50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852DA-F2D0-371F-6CC7-C8288BA8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AF0A-88DC-4E64-B5D3-39BE31881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764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D192-89A8-2919-13F9-FC5BE4A8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6C98-97AC-C669-D5F1-FE058F6F2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B5BCA-3B9F-822A-61B3-F233FE15D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8BF05-005B-55F7-8F2B-17C03551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E079-6B4C-41AF-AF51-44E1F5A12675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EE286-BAF7-7EEF-9379-9C66AFE8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EE5C5-21FD-AFEF-1694-3C016922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AF0A-88DC-4E64-B5D3-39BE31881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074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8C77-9919-63BD-A002-DACDEFE9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6D80F-9B6B-6519-5A13-80FCFA614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4DC1D-C19E-75A7-0454-A0B436E87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B5AFE-23DF-F874-DF3A-85D14138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2E079-6B4C-41AF-AF51-44E1F5A12675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CDE3E-6F27-18A6-D3BF-8B739ECD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7EAB0-B60C-4E57-8283-0650C7C6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AF0A-88DC-4E64-B5D3-39BE31881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14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DD750-D200-48F5-BC47-01C76134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537B6-6443-DC51-C8AA-451FB801D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47EC-2EFE-3653-80DE-669DA62F7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D2E079-6B4C-41AF-AF51-44E1F5A12675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5254-EA2C-C025-765A-7C380BFF1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4730F-B671-0330-3D57-52B9F778B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2AF0A-88DC-4E64-B5D3-39BE318814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38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E6435-F719-8A09-B15A-B1E0A9E86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A1125D-987D-FA7A-0647-394C3999B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092" y="3539373"/>
            <a:ext cx="8453450" cy="3159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E9DAC8-7683-BC9E-D0E6-633A83FF6758}"/>
              </a:ext>
            </a:extLst>
          </p:cNvPr>
          <p:cNvSpPr txBox="1"/>
          <p:nvPr/>
        </p:nvSpPr>
        <p:spPr>
          <a:xfrm>
            <a:off x="3832877" y="53501"/>
            <a:ext cx="4524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LPDAs placed 180° and 2m apart</a:t>
            </a:r>
            <a:endParaRPr lang="en-SG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FEDA5-ADE5-FDFF-A295-C3DFF10DC9C4}"/>
              </a:ext>
            </a:extLst>
          </p:cNvPr>
          <p:cNvSpPr txBox="1"/>
          <p:nvPr/>
        </p:nvSpPr>
        <p:spPr>
          <a:xfrm>
            <a:off x="7212645" y="4094044"/>
            <a:ext cx="99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S11,s22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A1F061-190B-D429-B101-03F9CAD64F19}"/>
              </a:ext>
            </a:extLst>
          </p:cNvPr>
          <p:cNvSpPr txBox="1"/>
          <p:nvPr/>
        </p:nvSpPr>
        <p:spPr>
          <a:xfrm>
            <a:off x="7735423" y="5569097"/>
            <a:ext cx="99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S12,s21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4A9AA-8C30-6608-16B7-50EEAB7A5C04}"/>
              </a:ext>
            </a:extLst>
          </p:cNvPr>
          <p:cNvSpPr txBox="1"/>
          <p:nvPr/>
        </p:nvSpPr>
        <p:spPr>
          <a:xfrm>
            <a:off x="190772" y="4412149"/>
            <a:ext cx="3212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s11 and s12 is about -60dB from 0 to 400MHz with an abnormally large spike at about 375MHz after which it drops to about -90dB on average.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98B3A-8EE8-1320-BE93-15C4D2BFECB4}"/>
              </a:ext>
            </a:extLst>
          </p:cNvPr>
          <p:cNvSpPr txBox="1"/>
          <p:nvPr/>
        </p:nvSpPr>
        <p:spPr>
          <a:xfrm>
            <a:off x="8419762" y="1663142"/>
            <a:ext cx="2069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LPDAs placed 180° and 2m apart</a:t>
            </a:r>
            <a:endParaRPr lang="en-S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CD4FF-EB84-42F6-4518-4D4FFC79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2" y="501571"/>
            <a:ext cx="7918602" cy="2969475"/>
          </a:xfrm>
          <a:prstGeom prst="rect">
            <a:avLst/>
          </a:prstGeom>
        </p:spPr>
      </p:pic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CFA788C1-6520-2665-D22B-0AE9D01D1FE9}"/>
              </a:ext>
            </a:extLst>
          </p:cNvPr>
          <p:cNvSpPr/>
          <p:nvPr/>
        </p:nvSpPr>
        <p:spPr>
          <a:xfrm>
            <a:off x="11001675" y="-30557"/>
            <a:ext cx="1315696" cy="1147976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730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23D68-8DBE-AFB6-E142-7BA7DE1DA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360268-586C-5EFC-8A5F-8BAF57A98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091" y="3660447"/>
            <a:ext cx="8156849" cy="3074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1850BB-784C-A807-A3A6-152FC0CE7A2F}"/>
              </a:ext>
            </a:extLst>
          </p:cNvPr>
          <p:cNvSpPr txBox="1"/>
          <p:nvPr/>
        </p:nvSpPr>
        <p:spPr>
          <a:xfrm>
            <a:off x="3832877" y="53501"/>
            <a:ext cx="4524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LPDAs placed 180° and 4m apart</a:t>
            </a:r>
            <a:endParaRPr lang="en-SG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20AE5F-22BE-1256-8454-155CFE82782A}"/>
              </a:ext>
            </a:extLst>
          </p:cNvPr>
          <p:cNvSpPr txBox="1"/>
          <p:nvPr/>
        </p:nvSpPr>
        <p:spPr>
          <a:xfrm>
            <a:off x="7106767" y="4132544"/>
            <a:ext cx="99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S11,s22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AFB5FA-E322-B5E8-83F8-FC08F58F6FCA}"/>
              </a:ext>
            </a:extLst>
          </p:cNvPr>
          <p:cNvSpPr txBox="1"/>
          <p:nvPr/>
        </p:nvSpPr>
        <p:spPr>
          <a:xfrm>
            <a:off x="7566891" y="5571310"/>
            <a:ext cx="99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S12,s21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7C241A-3992-8F04-7395-D7250A061963}"/>
              </a:ext>
            </a:extLst>
          </p:cNvPr>
          <p:cNvSpPr txBox="1"/>
          <p:nvPr/>
        </p:nvSpPr>
        <p:spPr>
          <a:xfrm>
            <a:off x="190772" y="4412149"/>
            <a:ext cx="3212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s11 and s12 is about -60dB from 0 to 400MHz with an smaller abnormally large spike at about 375MHz after which it drops to about -95dB on average.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9F5F2-E7C4-9E6A-EDCB-BFE068645D72}"/>
              </a:ext>
            </a:extLst>
          </p:cNvPr>
          <p:cNvSpPr txBox="1"/>
          <p:nvPr/>
        </p:nvSpPr>
        <p:spPr>
          <a:xfrm>
            <a:off x="9680672" y="1683015"/>
            <a:ext cx="2069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LPDAs placed 180° and 4m apart</a:t>
            </a:r>
            <a:endParaRPr lang="en-S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7A1E1-FCBF-BEFB-935F-9E20B4D19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2" y="501154"/>
            <a:ext cx="9334980" cy="3010055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B7C7E4BA-72DB-E13C-9AF9-01C3587F9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6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8B092-C810-1026-E3F6-C8168AE3C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5C25F2-015B-45B4-A4D8-7463893E3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492" y="3429000"/>
            <a:ext cx="8826736" cy="3311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CB60BC-52C4-47FE-6798-340F36B9F9D9}"/>
              </a:ext>
            </a:extLst>
          </p:cNvPr>
          <p:cNvSpPr txBox="1"/>
          <p:nvPr/>
        </p:nvSpPr>
        <p:spPr>
          <a:xfrm>
            <a:off x="3832877" y="53501"/>
            <a:ext cx="4524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LPDAs placed 180° and 5m apart</a:t>
            </a:r>
            <a:endParaRPr lang="en-SG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35C969-65B0-3B51-A0BE-F524EF4C2917}"/>
              </a:ext>
            </a:extLst>
          </p:cNvPr>
          <p:cNvSpPr txBox="1"/>
          <p:nvPr/>
        </p:nvSpPr>
        <p:spPr>
          <a:xfrm>
            <a:off x="6923887" y="4042817"/>
            <a:ext cx="99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S11,s22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DEFB2-78DC-CD4B-A926-58266E5EAB50}"/>
              </a:ext>
            </a:extLst>
          </p:cNvPr>
          <p:cNvSpPr txBox="1"/>
          <p:nvPr/>
        </p:nvSpPr>
        <p:spPr>
          <a:xfrm>
            <a:off x="7422512" y="5749154"/>
            <a:ext cx="99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S12,s21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3CB3F-795E-524F-665B-D78B531A8A43}"/>
              </a:ext>
            </a:extLst>
          </p:cNvPr>
          <p:cNvSpPr txBox="1"/>
          <p:nvPr/>
        </p:nvSpPr>
        <p:spPr>
          <a:xfrm>
            <a:off x="190772" y="4412149"/>
            <a:ext cx="321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s11 and s12 is about -60dB from 0 to 400MHz after which it drops to about -95dB on average.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91BB65-9A31-9674-1A32-9B5DE0FE8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2" y="570102"/>
            <a:ext cx="9450512" cy="30493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3B18-6D62-D722-2645-F44552A43A65}"/>
              </a:ext>
            </a:extLst>
          </p:cNvPr>
          <p:cNvSpPr txBox="1"/>
          <p:nvPr/>
        </p:nvSpPr>
        <p:spPr>
          <a:xfrm>
            <a:off x="9931922" y="1771618"/>
            <a:ext cx="2069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LPDAs placed 180° and 5m apart</a:t>
            </a:r>
            <a:endParaRPr lang="en-SG" b="1" dirty="0"/>
          </a:p>
        </p:txBody>
      </p:sp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6ABD09C4-988C-9BDB-FACD-F52E67983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0"/>
            <a:ext cx="914400" cy="914400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2E3B1509-CF3F-0A95-80DC-995F2FF3A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6728" y="-396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19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64FB9-BD2D-1FE7-5CDF-A533D3208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187B3-A761-D1CE-9AEB-73DD164C6B03}"/>
              </a:ext>
            </a:extLst>
          </p:cNvPr>
          <p:cNvSpPr txBox="1"/>
          <p:nvPr/>
        </p:nvSpPr>
        <p:spPr>
          <a:xfrm>
            <a:off x="3832877" y="53501"/>
            <a:ext cx="4524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/>
              <a:t>LPDAs placed 180° and 5m apart</a:t>
            </a:r>
            <a:endParaRPr lang="en-SG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C4DDD7-8C54-E055-19B7-C14AD3090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8" y="838350"/>
            <a:ext cx="7893734" cy="29660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83F295-A31D-9206-2A1B-E7A6CE4D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872" y="3907858"/>
            <a:ext cx="7824560" cy="2896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154BFC-F032-92CF-BBF3-342E9AED126C}"/>
              </a:ext>
            </a:extLst>
          </p:cNvPr>
          <p:cNvSpPr txBox="1"/>
          <p:nvPr/>
        </p:nvSpPr>
        <p:spPr>
          <a:xfrm>
            <a:off x="3832877" y="376685"/>
            <a:ext cx="4524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/>
              <a:t>Far Field at 538MHz</a:t>
            </a:r>
            <a:endParaRPr lang="en-SG" sz="2400" b="1" dirty="0"/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BCDF4AD8-8669-EA71-C449-A6FFB5D58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77600" y="0"/>
            <a:ext cx="914400" cy="914400"/>
          </a:xfrm>
          <a:prstGeom prst="rect">
            <a:avLst/>
          </a:prstGeom>
        </p:spPr>
      </p:pic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B68A6ACB-FEF1-21D0-EDF6-65CC4B2A5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96728" y="-396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8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154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 Raj</dc:creator>
  <cp:lastModifiedBy>Karthik Raj</cp:lastModifiedBy>
  <cp:revision>3</cp:revision>
  <dcterms:created xsi:type="dcterms:W3CDTF">2024-12-29T08:10:41Z</dcterms:created>
  <dcterms:modified xsi:type="dcterms:W3CDTF">2025-03-24T15:33:56Z</dcterms:modified>
</cp:coreProperties>
</file>