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GB" sz="2400" spc="-1" strike="noStrike">
                <a:solidFill>
                  <a:srgbClr val="000000"/>
                </a:solidFill>
                <a:latin typeface="Times New Roman"/>
              </a:rPr>
              <a:t>Click to move the slide</a:t>
            </a:r>
            <a:endParaRPr b="0" lang="en-GB" sz="2400" spc="-1" strike="noStrike">
              <a:solidFill>
                <a:srgbClr val="000000"/>
              </a:solidFill>
              <a:latin typeface="Times New Roman"/>
            </a:endParaRPr>
          </a:p>
        </p:txBody>
      </p:sp>
      <p:sp>
        <p:nvSpPr>
          <p:cNvPr id="83"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85"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0B14038C-4896-4452-9B6E-3BF545FCDEC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sldImg"/>
          </p:nvPr>
        </p:nvSpPr>
        <p:spPr>
          <a:xfrm>
            <a:off x="380880" y="685800"/>
            <a:ext cx="6095520" cy="3428640"/>
          </a:xfrm>
          <a:prstGeom prst="rect">
            <a:avLst/>
          </a:prstGeom>
        </p:spPr>
      </p:sp>
      <p:sp>
        <p:nvSpPr>
          <p:cNvPr id="109"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11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F732E52-B21A-4F3F-9DC3-F316796C2C98}" type="slidenum">
              <a:rPr b="0" lang="en-GB"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sldImg"/>
          </p:nvPr>
        </p:nvSpPr>
        <p:spPr>
          <a:xfrm>
            <a:off x="380880" y="685800"/>
            <a:ext cx="6095520" cy="3428640"/>
          </a:xfrm>
          <a:prstGeom prst="rect">
            <a:avLst/>
          </a:prstGeom>
        </p:spPr>
      </p:sp>
      <p:sp>
        <p:nvSpPr>
          <p:cNvPr id="112"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11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FF7F5F2C-BCA5-40EF-B6FB-EED626055544}" type="slidenum">
              <a:rPr b="0" lang="en-GB"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4680"/>
            <a:ext cx="10972440" cy="1142640"/>
          </a:xfrm>
          <a:prstGeom prst="rect">
            <a:avLst/>
          </a:prstGeom>
        </p:spPr>
        <p:txBody>
          <a:bodyPr lIns="0" rIns="0" tIns="0" bIns="0" anchor="ctr">
            <a:noAutofit/>
          </a:bodyPr>
          <a:p>
            <a:endParaRPr b="0" lang="en-GB" sz="2400" spc="-1" strike="noStrike">
              <a:solidFill>
                <a:srgbClr val="000000"/>
              </a:solidFill>
              <a:latin typeface="Times New Roman"/>
            </a:endParaRPr>
          </a:p>
        </p:txBody>
      </p:sp>
      <p:sp>
        <p:nvSpPr>
          <p:cNvPr id="27" name="PlaceHolder 2"/>
          <p:cNvSpPr>
            <a:spLocks noGrp="1"/>
          </p:cNvSpPr>
          <p:nvPr>
            <p:ph type="body"/>
          </p:nvPr>
        </p:nvSpPr>
        <p:spPr>
          <a:xfrm>
            <a:off x="609480" y="1600200"/>
            <a:ext cx="10972440" cy="2158560"/>
          </a:xfrm>
          <a:prstGeom prst="rect">
            <a:avLst/>
          </a:prstGeom>
        </p:spPr>
        <p:txBody>
          <a:bodyPr lIns="0" rIns="0" tIns="0" bIns="0">
            <a:normAutofit/>
          </a:bodyPr>
          <a:p>
            <a:endParaRPr b="0" lang="en-GB" sz="3200" spc="-1" strike="noStrike">
              <a:solidFill>
                <a:srgbClr val="000000"/>
              </a:solidFill>
              <a:latin typeface="Arial"/>
            </a:endParaRPr>
          </a:p>
        </p:txBody>
      </p:sp>
      <p:sp>
        <p:nvSpPr>
          <p:cNvPr id="28" name="PlaceHolder 3"/>
          <p:cNvSpPr>
            <a:spLocks noGrp="1"/>
          </p:cNvSpPr>
          <p:nvPr>
            <p:ph type="body"/>
          </p:nvPr>
        </p:nvSpPr>
        <p:spPr>
          <a:xfrm>
            <a:off x="609480" y="3964320"/>
            <a:ext cx="10972440" cy="215856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4680"/>
            <a:ext cx="10972440" cy="1142640"/>
          </a:xfrm>
          <a:prstGeom prst="rect">
            <a:avLst/>
          </a:prstGeom>
        </p:spPr>
        <p:txBody>
          <a:bodyPr lIns="0" rIns="0" tIns="0" bIns="0" anchor="ctr">
            <a:noAutofit/>
          </a:bodyPr>
          <a:p>
            <a:endParaRPr b="0" lang="en-GB" sz="2400" spc="-1" strike="noStrike">
              <a:solidFill>
                <a:srgbClr val="000000"/>
              </a:solidFill>
              <a:latin typeface="Times New Roman"/>
            </a:endParaRPr>
          </a:p>
        </p:txBody>
      </p:sp>
      <p:sp>
        <p:nvSpPr>
          <p:cNvPr id="30" name="PlaceHolder 2"/>
          <p:cNvSpPr>
            <a:spLocks noGrp="1"/>
          </p:cNvSpPr>
          <p:nvPr>
            <p:ph type="body"/>
          </p:nvPr>
        </p:nvSpPr>
        <p:spPr>
          <a:xfrm>
            <a:off x="609480" y="1600200"/>
            <a:ext cx="5354280" cy="2158560"/>
          </a:xfrm>
          <a:prstGeom prst="rect">
            <a:avLst/>
          </a:prstGeom>
        </p:spPr>
        <p:txBody>
          <a:bodyPr lIns="0" rIns="0" tIns="0" bIns="0">
            <a:normAutofit/>
          </a:bodyPr>
          <a:p>
            <a:endParaRPr b="0" lang="en-GB" sz="3200" spc="-1" strike="noStrike">
              <a:solidFill>
                <a:srgbClr val="000000"/>
              </a:solidFill>
              <a:latin typeface="Arial"/>
            </a:endParaRPr>
          </a:p>
        </p:txBody>
      </p:sp>
      <p:sp>
        <p:nvSpPr>
          <p:cNvPr id="31" name="PlaceHolder 3"/>
          <p:cNvSpPr>
            <a:spLocks noGrp="1"/>
          </p:cNvSpPr>
          <p:nvPr>
            <p:ph type="body"/>
          </p:nvPr>
        </p:nvSpPr>
        <p:spPr>
          <a:xfrm>
            <a:off x="6231960" y="1600200"/>
            <a:ext cx="5354280" cy="2158560"/>
          </a:xfrm>
          <a:prstGeom prst="rect">
            <a:avLst/>
          </a:prstGeom>
        </p:spPr>
        <p:txBody>
          <a:bodyPr lIns="0" rIns="0" tIns="0" bIns="0">
            <a:normAutofit/>
          </a:bodyPr>
          <a:p>
            <a:endParaRPr b="0" lang="en-GB" sz="3200" spc="-1" strike="noStrike">
              <a:solidFill>
                <a:srgbClr val="000000"/>
              </a:solidFill>
              <a:latin typeface="Arial"/>
            </a:endParaRPr>
          </a:p>
        </p:txBody>
      </p:sp>
      <p:sp>
        <p:nvSpPr>
          <p:cNvPr id="32" name="PlaceHolder 4"/>
          <p:cNvSpPr>
            <a:spLocks noGrp="1"/>
          </p:cNvSpPr>
          <p:nvPr>
            <p:ph type="body"/>
          </p:nvPr>
        </p:nvSpPr>
        <p:spPr>
          <a:xfrm>
            <a:off x="609480" y="3964320"/>
            <a:ext cx="5354280" cy="2158560"/>
          </a:xfrm>
          <a:prstGeom prst="rect">
            <a:avLst/>
          </a:prstGeom>
        </p:spPr>
        <p:txBody>
          <a:bodyPr lIns="0" rIns="0" tIns="0" bIns="0">
            <a:normAutofit/>
          </a:bodyPr>
          <a:p>
            <a:endParaRPr b="0" lang="en-GB" sz="3200" spc="-1" strike="noStrike">
              <a:solidFill>
                <a:srgbClr val="000000"/>
              </a:solidFill>
              <a:latin typeface="Arial"/>
            </a:endParaRPr>
          </a:p>
        </p:txBody>
      </p:sp>
      <p:sp>
        <p:nvSpPr>
          <p:cNvPr id="33" name="PlaceHolder 5"/>
          <p:cNvSpPr>
            <a:spLocks noGrp="1"/>
          </p:cNvSpPr>
          <p:nvPr>
            <p:ph type="body"/>
          </p:nvPr>
        </p:nvSpPr>
        <p:spPr>
          <a:xfrm>
            <a:off x="6231960" y="3964320"/>
            <a:ext cx="5354280" cy="215856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4680"/>
            <a:ext cx="10972440" cy="1142640"/>
          </a:xfrm>
          <a:prstGeom prst="rect">
            <a:avLst/>
          </a:prstGeom>
        </p:spPr>
        <p:txBody>
          <a:bodyPr lIns="0" rIns="0" tIns="0" bIns="0" anchor="ctr">
            <a:noAutofit/>
          </a:bodyPr>
          <a:p>
            <a:endParaRPr b="0" lang="en-GB" sz="2400" spc="-1" strike="noStrike">
              <a:solidFill>
                <a:srgbClr val="000000"/>
              </a:solidFill>
              <a:latin typeface="Times New Roman"/>
            </a:endParaRPr>
          </a:p>
        </p:txBody>
      </p:sp>
      <p:sp>
        <p:nvSpPr>
          <p:cNvPr id="35" name="PlaceHolder 2"/>
          <p:cNvSpPr>
            <a:spLocks noGrp="1"/>
          </p:cNvSpPr>
          <p:nvPr>
            <p:ph type="body"/>
          </p:nvPr>
        </p:nvSpPr>
        <p:spPr>
          <a:xfrm>
            <a:off x="609480" y="1600200"/>
            <a:ext cx="3533040" cy="2158560"/>
          </a:xfrm>
          <a:prstGeom prst="rect">
            <a:avLst/>
          </a:prstGeom>
        </p:spPr>
        <p:txBody>
          <a:bodyPr lIns="0" rIns="0" tIns="0" bIns="0">
            <a:normAutofit/>
          </a:bodyPr>
          <a:p>
            <a:endParaRPr b="0" lang="en-GB" sz="3200" spc="-1" strike="noStrike">
              <a:solidFill>
                <a:srgbClr val="000000"/>
              </a:solidFill>
              <a:latin typeface="Arial"/>
            </a:endParaRPr>
          </a:p>
        </p:txBody>
      </p:sp>
      <p:sp>
        <p:nvSpPr>
          <p:cNvPr id="36" name="PlaceHolder 3"/>
          <p:cNvSpPr>
            <a:spLocks noGrp="1"/>
          </p:cNvSpPr>
          <p:nvPr>
            <p:ph type="body"/>
          </p:nvPr>
        </p:nvSpPr>
        <p:spPr>
          <a:xfrm>
            <a:off x="4319640" y="1600200"/>
            <a:ext cx="3533040" cy="2158560"/>
          </a:xfrm>
          <a:prstGeom prst="rect">
            <a:avLst/>
          </a:prstGeom>
        </p:spPr>
        <p:txBody>
          <a:bodyPr lIns="0" rIns="0" tIns="0" bIns="0">
            <a:normAutofit/>
          </a:bodyPr>
          <a:p>
            <a:endParaRPr b="0" lang="en-GB" sz="3200" spc="-1" strike="noStrike">
              <a:solidFill>
                <a:srgbClr val="000000"/>
              </a:solidFill>
              <a:latin typeface="Arial"/>
            </a:endParaRPr>
          </a:p>
        </p:txBody>
      </p:sp>
      <p:sp>
        <p:nvSpPr>
          <p:cNvPr id="37" name="PlaceHolder 4"/>
          <p:cNvSpPr>
            <a:spLocks noGrp="1"/>
          </p:cNvSpPr>
          <p:nvPr>
            <p:ph type="body"/>
          </p:nvPr>
        </p:nvSpPr>
        <p:spPr>
          <a:xfrm>
            <a:off x="8029800" y="1600200"/>
            <a:ext cx="3533040" cy="2158560"/>
          </a:xfrm>
          <a:prstGeom prst="rect">
            <a:avLst/>
          </a:prstGeom>
        </p:spPr>
        <p:txBody>
          <a:bodyPr lIns="0" rIns="0" tIns="0" bIns="0">
            <a:normAutofit/>
          </a:bodyPr>
          <a:p>
            <a:endParaRPr b="0" lang="en-GB" sz="3200" spc="-1" strike="noStrike">
              <a:solidFill>
                <a:srgbClr val="000000"/>
              </a:solidFill>
              <a:latin typeface="Arial"/>
            </a:endParaRPr>
          </a:p>
        </p:txBody>
      </p:sp>
      <p:sp>
        <p:nvSpPr>
          <p:cNvPr id="38" name="PlaceHolder 5"/>
          <p:cNvSpPr>
            <a:spLocks noGrp="1"/>
          </p:cNvSpPr>
          <p:nvPr>
            <p:ph type="body"/>
          </p:nvPr>
        </p:nvSpPr>
        <p:spPr>
          <a:xfrm>
            <a:off x="609480" y="3964320"/>
            <a:ext cx="3533040" cy="2158560"/>
          </a:xfrm>
          <a:prstGeom prst="rect">
            <a:avLst/>
          </a:prstGeom>
        </p:spPr>
        <p:txBody>
          <a:bodyPr lIns="0" rIns="0" tIns="0" bIns="0">
            <a:normAutofit/>
          </a:bodyPr>
          <a:p>
            <a:endParaRPr b="0" lang="en-GB" sz="3200" spc="-1" strike="noStrike">
              <a:solidFill>
                <a:srgbClr val="000000"/>
              </a:solidFill>
              <a:latin typeface="Arial"/>
            </a:endParaRPr>
          </a:p>
        </p:txBody>
      </p:sp>
      <p:sp>
        <p:nvSpPr>
          <p:cNvPr id="39" name="PlaceHolder 6"/>
          <p:cNvSpPr>
            <a:spLocks noGrp="1"/>
          </p:cNvSpPr>
          <p:nvPr>
            <p:ph type="body"/>
          </p:nvPr>
        </p:nvSpPr>
        <p:spPr>
          <a:xfrm>
            <a:off x="4319640" y="3964320"/>
            <a:ext cx="3533040" cy="2158560"/>
          </a:xfrm>
          <a:prstGeom prst="rect">
            <a:avLst/>
          </a:prstGeom>
        </p:spPr>
        <p:txBody>
          <a:bodyPr lIns="0" rIns="0" tIns="0" bIns="0">
            <a:normAutofit/>
          </a:bodyPr>
          <a:p>
            <a:endParaRPr b="0" lang="en-GB" sz="3200" spc="-1" strike="noStrike">
              <a:solidFill>
                <a:srgbClr val="000000"/>
              </a:solidFill>
              <a:latin typeface="Arial"/>
            </a:endParaRPr>
          </a:p>
        </p:txBody>
      </p:sp>
      <p:sp>
        <p:nvSpPr>
          <p:cNvPr id="40" name="PlaceHolder 7"/>
          <p:cNvSpPr>
            <a:spLocks noGrp="1"/>
          </p:cNvSpPr>
          <p:nvPr>
            <p:ph type="body"/>
          </p:nvPr>
        </p:nvSpPr>
        <p:spPr>
          <a:xfrm>
            <a:off x="8029800" y="3964320"/>
            <a:ext cx="3533040" cy="215856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4680"/>
            <a:ext cx="10972440" cy="1142640"/>
          </a:xfrm>
          <a:prstGeom prst="rect">
            <a:avLst/>
          </a:prstGeom>
        </p:spPr>
        <p:txBody>
          <a:bodyPr lIns="0" rIns="0" tIns="0" bIns="0" anchor="ctr">
            <a:noAutofit/>
          </a:bodyPr>
          <a:p>
            <a:endParaRPr b="0" lang="en-GB" sz="2400" spc="-1" strike="noStrike">
              <a:solidFill>
                <a:srgbClr val="000000"/>
              </a:solidFill>
              <a:latin typeface="Times New Roman"/>
            </a:endParaRPr>
          </a:p>
        </p:txBody>
      </p:sp>
      <p:sp>
        <p:nvSpPr>
          <p:cNvPr id="47" name="PlaceHolder 2"/>
          <p:cNvSpPr>
            <a:spLocks noGrp="1"/>
          </p:cNvSpPr>
          <p:nvPr>
            <p:ph type="subTitle"/>
          </p:nvPr>
        </p:nvSpPr>
        <p:spPr>
          <a:xfrm>
            <a:off x="609480" y="1600200"/>
            <a:ext cx="10972440" cy="4525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4680"/>
            <a:ext cx="10972440" cy="1142640"/>
          </a:xfrm>
          <a:prstGeom prst="rect">
            <a:avLst/>
          </a:prstGeom>
        </p:spPr>
        <p:txBody>
          <a:bodyPr lIns="0" rIns="0" tIns="0" bIns="0" anchor="ctr">
            <a:noAutofit/>
          </a:bodyPr>
          <a:p>
            <a:endParaRPr b="0" lang="en-GB" sz="2400" spc="-1" strike="noStrike">
              <a:solidFill>
                <a:srgbClr val="000000"/>
              </a:solidFill>
              <a:latin typeface="Times New Roman"/>
            </a:endParaRPr>
          </a:p>
        </p:txBody>
      </p:sp>
      <p:sp>
        <p:nvSpPr>
          <p:cNvPr id="49" name="PlaceHolder 2"/>
          <p:cNvSpPr>
            <a:spLocks noGrp="1"/>
          </p:cNvSpPr>
          <p:nvPr>
            <p:ph type="body"/>
          </p:nvPr>
        </p:nvSpPr>
        <p:spPr>
          <a:xfrm>
            <a:off x="609480" y="1600200"/>
            <a:ext cx="10972440" cy="452556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4680"/>
            <a:ext cx="10972440" cy="1142640"/>
          </a:xfrm>
          <a:prstGeom prst="rect">
            <a:avLst/>
          </a:prstGeom>
        </p:spPr>
        <p:txBody>
          <a:bodyPr lIns="0" rIns="0" tIns="0" bIns="0" anchor="ctr">
            <a:noAutofit/>
          </a:bodyPr>
          <a:p>
            <a:endParaRPr b="0" lang="en-GB" sz="2400" spc="-1" strike="noStrike">
              <a:solidFill>
                <a:srgbClr val="000000"/>
              </a:solidFill>
              <a:latin typeface="Times New Roman"/>
            </a:endParaRPr>
          </a:p>
        </p:txBody>
      </p:sp>
      <p:sp>
        <p:nvSpPr>
          <p:cNvPr id="51" name="PlaceHolder 2"/>
          <p:cNvSpPr>
            <a:spLocks noGrp="1"/>
          </p:cNvSpPr>
          <p:nvPr>
            <p:ph type="body"/>
          </p:nvPr>
        </p:nvSpPr>
        <p:spPr>
          <a:xfrm>
            <a:off x="609480" y="1600200"/>
            <a:ext cx="5354280" cy="4525560"/>
          </a:xfrm>
          <a:prstGeom prst="rect">
            <a:avLst/>
          </a:prstGeom>
        </p:spPr>
        <p:txBody>
          <a:bodyPr lIns="0" rIns="0" tIns="0" bIns="0">
            <a:normAutofit/>
          </a:bodyPr>
          <a:p>
            <a:endParaRPr b="0" lang="en-GB" sz="3200" spc="-1" strike="noStrike">
              <a:solidFill>
                <a:srgbClr val="000000"/>
              </a:solidFill>
              <a:latin typeface="Arial"/>
            </a:endParaRPr>
          </a:p>
        </p:txBody>
      </p:sp>
      <p:sp>
        <p:nvSpPr>
          <p:cNvPr id="52" name="PlaceHolder 3"/>
          <p:cNvSpPr>
            <a:spLocks noGrp="1"/>
          </p:cNvSpPr>
          <p:nvPr>
            <p:ph type="body"/>
          </p:nvPr>
        </p:nvSpPr>
        <p:spPr>
          <a:xfrm>
            <a:off x="6231960" y="1600200"/>
            <a:ext cx="5354280" cy="452556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4680"/>
            <a:ext cx="10972440" cy="1142640"/>
          </a:xfrm>
          <a:prstGeom prst="rect">
            <a:avLst/>
          </a:prstGeom>
        </p:spPr>
        <p:txBody>
          <a:bodyPr lIns="0" rIns="0" tIns="0" bIns="0" anchor="ctr">
            <a:noAutofit/>
          </a:bodyPr>
          <a:p>
            <a:endParaRPr b="0" lang="en-GB" sz="2400" spc="-1" strike="noStrike">
              <a:solidFill>
                <a:srgbClr val="000000"/>
              </a:solidFill>
              <a:latin typeface="Times New Roman"/>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4680"/>
            <a:ext cx="10972440" cy="5297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4680"/>
            <a:ext cx="10972440" cy="1142640"/>
          </a:xfrm>
          <a:prstGeom prst="rect">
            <a:avLst/>
          </a:prstGeom>
        </p:spPr>
        <p:txBody>
          <a:bodyPr lIns="0" rIns="0" tIns="0" bIns="0" anchor="ctr">
            <a:noAutofit/>
          </a:bodyPr>
          <a:p>
            <a:endParaRPr b="0" lang="en-GB" sz="2400" spc="-1" strike="noStrike">
              <a:solidFill>
                <a:srgbClr val="000000"/>
              </a:solidFill>
              <a:latin typeface="Times New Roman"/>
            </a:endParaRPr>
          </a:p>
        </p:txBody>
      </p:sp>
      <p:sp>
        <p:nvSpPr>
          <p:cNvPr id="56" name="PlaceHolder 2"/>
          <p:cNvSpPr>
            <a:spLocks noGrp="1"/>
          </p:cNvSpPr>
          <p:nvPr>
            <p:ph type="body"/>
          </p:nvPr>
        </p:nvSpPr>
        <p:spPr>
          <a:xfrm>
            <a:off x="609480" y="1600200"/>
            <a:ext cx="5354280" cy="2158560"/>
          </a:xfrm>
          <a:prstGeom prst="rect">
            <a:avLst/>
          </a:prstGeom>
        </p:spPr>
        <p:txBody>
          <a:bodyPr lIns="0" rIns="0" tIns="0" bIns="0">
            <a:normAutofit/>
          </a:bodyPr>
          <a:p>
            <a:endParaRPr b="0" lang="en-GB" sz="3200" spc="-1" strike="noStrike">
              <a:solidFill>
                <a:srgbClr val="000000"/>
              </a:solidFill>
              <a:latin typeface="Arial"/>
            </a:endParaRPr>
          </a:p>
        </p:txBody>
      </p:sp>
      <p:sp>
        <p:nvSpPr>
          <p:cNvPr id="57" name="PlaceHolder 3"/>
          <p:cNvSpPr>
            <a:spLocks noGrp="1"/>
          </p:cNvSpPr>
          <p:nvPr>
            <p:ph type="body"/>
          </p:nvPr>
        </p:nvSpPr>
        <p:spPr>
          <a:xfrm>
            <a:off x="6231960" y="1600200"/>
            <a:ext cx="5354280" cy="4525560"/>
          </a:xfrm>
          <a:prstGeom prst="rect">
            <a:avLst/>
          </a:prstGeom>
        </p:spPr>
        <p:txBody>
          <a:bodyPr lIns="0" rIns="0" tIns="0" bIns="0">
            <a:normAutofit/>
          </a:bodyPr>
          <a:p>
            <a:endParaRPr b="0" lang="en-GB" sz="3200" spc="-1" strike="noStrike">
              <a:solidFill>
                <a:srgbClr val="000000"/>
              </a:solidFill>
              <a:latin typeface="Arial"/>
            </a:endParaRPr>
          </a:p>
        </p:txBody>
      </p:sp>
      <p:sp>
        <p:nvSpPr>
          <p:cNvPr id="58" name="PlaceHolder 4"/>
          <p:cNvSpPr>
            <a:spLocks noGrp="1"/>
          </p:cNvSpPr>
          <p:nvPr>
            <p:ph type="body"/>
          </p:nvPr>
        </p:nvSpPr>
        <p:spPr>
          <a:xfrm>
            <a:off x="609480" y="3964320"/>
            <a:ext cx="5354280" cy="215856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4680"/>
            <a:ext cx="10972440" cy="1142640"/>
          </a:xfrm>
          <a:prstGeom prst="rect">
            <a:avLst/>
          </a:prstGeom>
        </p:spPr>
        <p:txBody>
          <a:bodyPr lIns="0" rIns="0" tIns="0" bIns="0" anchor="ctr">
            <a:noAutofit/>
          </a:bodyPr>
          <a:p>
            <a:endParaRPr b="0" lang="en-GB" sz="2400" spc="-1" strike="noStrike">
              <a:solidFill>
                <a:srgbClr val="000000"/>
              </a:solidFill>
              <a:latin typeface="Times New Roman"/>
            </a:endParaRPr>
          </a:p>
        </p:txBody>
      </p:sp>
      <p:sp>
        <p:nvSpPr>
          <p:cNvPr id="6" name="PlaceHolder 2"/>
          <p:cNvSpPr>
            <a:spLocks noGrp="1"/>
          </p:cNvSpPr>
          <p:nvPr>
            <p:ph type="subTitle"/>
          </p:nvPr>
        </p:nvSpPr>
        <p:spPr>
          <a:xfrm>
            <a:off x="609480" y="1600200"/>
            <a:ext cx="10972440" cy="4525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4680"/>
            <a:ext cx="10972440" cy="1142640"/>
          </a:xfrm>
          <a:prstGeom prst="rect">
            <a:avLst/>
          </a:prstGeom>
        </p:spPr>
        <p:txBody>
          <a:bodyPr lIns="0" rIns="0" tIns="0" bIns="0" anchor="ctr">
            <a:noAutofit/>
          </a:bodyPr>
          <a:p>
            <a:endParaRPr b="0" lang="en-GB" sz="2400" spc="-1" strike="noStrike">
              <a:solidFill>
                <a:srgbClr val="000000"/>
              </a:solidFill>
              <a:latin typeface="Times New Roman"/>
            </a:endParaRPr>
          </a:p>
        </p:txBody>
      </p:sp>
      <p:sp>
        <p:nvSpPr>
          <p:cNvPr id="60" name="PlaceHolder 2"/>
          <p:cNvSpPr>
            <a:spLocks noGrp="1"/>
          </p:cNvSpPr>
          <p:nvPr>
            <p:ph type="body"/>
          </p:nvPr>
        </p:nvSpPr>
        <p:spPr>
          <a:xfrm>
            <a:off x="609480" y="1600200"/>
            <a:ext cx="5354280" cy="4525560"/>
          </a:xfrm>
          <a:prstGeom prst="rect">
            <a:avLst/>
          </a:prstGeom>
        </p:spPr>
        <p:txBody>
          <a:bodyPr lIns="0" rIns="0" tIns="0" bIns="0">
            <a:normAutofit/>
          </a:bodyPr>
          <a:p>
            <a:endParaRPr b="0" lang="en-GB" sz="3200" spc="-1" strike="noStrike">
              <a:solidFill>
                <a:srgbClr val="000000"/>
              </a:solidFill>
              <a:latin typeface="Arial"/>
            </a:endParaRPr>
          </a:p>
        </p:txBody>
      </p:sp>
      <p:sp>
        <p:nvSpPr>
          <p:cNvPr id="61" name="PlaceHolder 3"/>
          <p:cNvSpPr>
            <a:spLocks noGrp="1"/>
          </p:cNvSpPr>
          <p:nvPr>
            <p:ph type="body"/>
          </p:nvPr>
        </p:nvSpPr>
        <p:spPr>
          <a:xfrm>
            <a:off x="6231960" y="1600200"/>
            <a:ext cx="5354280" cy="2158560"/>
          </a:xfrm>
          <a:prstGeom prst="rect">
            <a:avLst/>
          </a:prstGeom>
        </p:spPr>
        <p:txBody>
          <a:bodyPr lIns="0" rIns="0" tIns="0" bIns="0">
            <a:normAutofit/>
          </a:bodyPr>
          <a:p>
            <a:endParaRPr b="0" lang="en-GB" sz="3200" spc="-1" strike="noStrike">
              <a:solidFill>
                <a:srgbClr val="000000"/>
              </a:solidFill>
              <a:latin typeface="Arial"/>
            </a:endParaRPr>
          </a:p>
        </p:txBody>
      </p:sp>
      <p:sp>
        <p:nvSpPr>
          <p:cNvPr id="62" name="PlaceHolder 4"/>
          <p:cNvSpPr>
            <a:spLocks noGrp="1"/>
          </p:cNvSpPr>
          <p:nvPr>
            <p:ph type="body"/>
          </p:nvPr>
        </p:nvSpPr>
        <p:spPr>
          <a:xfrm>
            <a:off x="6231960" y="3964320"/>
            <a:ext cx="5354280" cy="215856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4680"/>
            <a:ext cx="10972440" cy="1142640"/>
          </a:xfrm>
          <a:prstGeom prst="rect">
            <a:avLst/>
          </a:prstGeom>
        </p:spPr>
        <p:txBody>
          <a:bodyPr lIns="0" rIns="0" tIns="0" bIns="0" anchor="ctr">
            <a:noAutofit/>
          </a:bodyPr>
          <a:p>
            <a:endParaRPr b="0" lang="en-GB" sz="2400" spc="-1" strike="noStrike">
              <a:solidFill>
                <a:srgbClr val="000000"/>
              </a:solidFill>
              <a:latin typeface="Times New Roman"/>
            </a:endParaRPr>
          </a:p>
        </p:txBody>
      </p:sp>
      <p:sp>
        <p:nvSpPr>
          <p:cNvPr id="64" name="PlaceHolder 2"/>
          <p:cNvSpPr>
            <a:spLocks noGrp="1"/>
          </p:cNvSpPr>
          <p:nvPr>
            <p:ph type="body"/>
          </p:nvPr>
        </p:nvSpPr>
        <p:spPr>
          <a:xfrm>
            <a:off x="609480" y="1600200"/>
            <a:ext cx="5354280" cy="2158560"/>
          </a:xfrm>
          <a:prstGeom prst="rect">
            <a:avLst/>
          </a:prstGeom>
        </p:spPr>
        <p:txBody>
          <a:bodyPr lIns="0" rIns="0" tIns="0" bIns="0">
            <a:normAutofit/>
          </a:bodyPr>
          <a:p>
            <a:endParaRPr b="0" lang="en-GB" sz="3200" spc="-1" strike="noStrike">
              <a:solidFill>
                <a:srgbClr val="000000"/>
              </a:solidFill>
              <a:latin typeface="Arial"/>
            </a:endParaRPr>
          </a:p>
        </p:txBody>
      </p:sp>
      <p:sp>
        <p:nvSpPr>
          <p:cNvPr id="65" name="PlaceHolder 3"/>
          <p:cNvSpPr>
            <a:spLocks noGrp="1"/>
          </p:cNvSpPr>
          <p:nvPr>
            <p:ph type="body"/>
          </p:nvPr>
        </p:nvSpPr>
        <p:spPr>
          <a:xfrm>
            <a:off x="6231960" y="1600200"/>
            <a:ext cx="5354280" cy="2158560"/>
          </a:xfrm>
          <a:prstGeom prst="rect">
            <a:avLst/>
          </a:prstGeom>
        </p:spPr>
        <p:txBody>
          <a:bodyPr lIns="0" rIns="0" tIns="0" bIns="0">
            <a:normAutofit/>
          </a:bodyPr>
          <a:p>
            <a:endParaRPr b="0" lang="en-GB" sz="3200" spc="-1" strike="noStrike">
              <a:solidFill>
                <a:srgbClr val="000000"/>
              </a:solidFill>
              <a:latin typeface="Arial"/>
            </a:endParaRPr>
          </a:p>
        </p:txBody>
      </p:sp>
      <p:sp>
        <p:nvSpPr>
          <p:cNvPr id="66" name="PlaceHolder 4"/>
          <p:cNvSpPr>
            <a:spLocks noGrp="1"/>
          </p:cNvSpPr>
          <p:nvPr>
            <p:ph type="body"/>
          </p:nvPr>
        </p:nvSpPr>
        <p:spPr>
          <a:xfrm>
            <a:off x="609480" y="3964320"/>
            <a:ext cx="10972440" cy="215856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4680"/>
            <a:ext cx="10972440" cy="1142640"/>
          </a:xfrm>
          <a:prstGeom prst="rect">
            <a:avLst/>
          </a:prstGeom>
        </p:spPr>
        <p:txBody>
          <a:bodyPr lIns="0" rIns="0" tIns="0" bIns="0" anchor="ctr">
            <a:noAutofit/>
          </a:bodyPr>
          <a:p>
            <a:endParaRPr b="0" lang="en-GB" sz="2400" spc="-1" strike="noStrike">
              <a:solidFill>
                <a:srgbClr val="000000"/>
              </a:solidFill>
              <a:latin typeface="Times New Roman"/>
            </a:endParaRPr>
          </a:p>
        </p:txBody>
      </p:sp>
      <p:sp>
        <p:nvSpPr>
          <p:cNvPr id="68" name="PlaceHolder 2"/>
          <p:cNvSpPr>
            <a:spLocks noGrp="1"/>
          </p:cNvSpPr>
          <p:nvPr>
            <p:ph type="body"/>
          </p:nvPr>
        </p:nvSpPr>
        <p:spPr>
          <a:xfrm>
            <a:off x="609480" y="1600200"/>
            <a:ext cx="10972440" cy="2158560"/>
          </a:xfrm>
          <a:prstGeom prst="rect">
            <a:avLst/>
          </a:prstGeom>
        </p:spPr>
        <p:txBody>
          <a:bodyPr lIns="0" rIns="0" tIns="0" bIns="0">
            <a:normAutofit/>
          </a:bodyPr>
          <a:p>
            <a:endParaRPr b="0" lang="en-GB" sz="3200" spc="-1" strike="noStrike">
              <a:solidFill>
                <a:srgbClr val="000000"/>
              </a:solidFill>
              <a:latin typeface="Arial"/>
            </a:endParaRPr>
          </a:p>
        </p:txBody>
      </p:sp>
      <p:sp>
        <p:nvSpPr>
          <p:cNvPr id="69" name="PlaceHolder 3"/>
          <p:cNvSpPr>
            <a:spLocks noGrp="1"/>
          </p:cNvSpPr>
          <p:nvPr>
            <p:ph type="body"/>
          </p:nvPr>
        </p:nvSpPr>
        <p:spPr>
          <a:xfrm>
            <a:off x="609480" y="3964320"/>
            <a:ext cx="10972440" cy="215856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4680"/>
            <a:ext cx="10972440" cy="1142640"/>
          </a:xfrm>
          <a:prstGeom prst="rect">
            <a:avLst/>
          </a:prstGeom>
        </p:spPr>
        <p:txBody>
          <a:bodyPr lIns="0" rIns="0" tIns="0" bIns="0" anchor="ctr">
            <a:noAutofit/>
          </a:bodyPr>
          <a:p>
            <a:endParaRPr b="0" lang="en-GB" sz="2400" spc="-1" strike="noStrike">
              <a:solidFill>
                <a:srgbClr val="000000"/>
              </a:solidFill>
              <a:latin typeface="Times New Roman"/>
            </a:endParaRPr>
          </a:p>
        </p:txBody>
      </p:sp>
      <p:sp>
        <p:nvSpPr>
          <p:cNvPr id="71" name="PlaceHolder 2"/>
          <p:cNvSpPr>
            <a:spLocks noGrp="1"/>
          </p:cNvSpPr>
          <p:nvPr>
            <p:ph type="body"/>
          </p:nvPr>
        </p:nvSpPr>
        <p:spPr>
          <a:xfrm>
            <a:off x="609480" y="1600200"/>
            <a:ext cx="5354280" cy="2158560"/>
          </a:xfrm>
          <a:prstGeom prst="rect">
            <a:avLst/>
          </a:prstGeom>
        </p:spPr>
        <p:txBody>
          <a:bodyPr lIns="0" rIns="0" tIns="0" bIns="0">
            <a:normAutofit/>
          </a:bodyPr>
          <a:p>
            <a:endParaRPr b="0" lang="en-GB" sz="3200" spc="-1" strike="noStrike">
              <a:solidFill>
                <a:srgbClr val="000000"/>
              </a:solidFill>
              <a:latin typeface="Arial"/>
            </a:endParaRPr>
          </a:p>
        </p:txBody>
      </p:sp>
      <p:sp>
        <p:nvSpPr>
          <p:cNvPr id="72" name="PlaceHolder 3"/>
          <p:cNvSpPr>
            <a:spLocks noGrp="1"/>
          </p:cNvSpPr>
          <p:nvPr>
            <p:ph type="body"/>
          </p:nvPr>
        </p:nvSpPr>
        <p:spPr>
          <a:xfrm>
            <a:off x="6231960" y="1600200"/>
            <a:ext cx="5354280" cy="2158560"/>
          </a:xfrm>
          <a:prstGeom prst="rect">
            <a:avLst/>
          </a:prstGeom>
        </p:spPr>
        <p:txBody>
          <a:bodyPr lIns="0" rIns="0" tIns="0" bIns="0">
            <a:normAutofit/>
          </a:bodyPr>
          <a:p>
            <a:endParaRPr b="0" lang="en-GB" sz="3200" spc="-1" strike="noStrike">
              <a:solidFill>
                <a:srgbClr val="000000"/>
              </a:solidFill>
              <a:latin typeface="Arial"/>
            </a:endParaRPr>
          </a:p>
        </p:txBody>
      </p:sp>
      <p:sp>
        <p:nvSpPr>
          <p:cNvPr id="73" name="PlaceHolder 4"/>
          <p:cNvSpPr>
            <a:spLocks noGrp="1"/>
          </p:cNvSpPr>
          <p:nvPr>
            <p:ph type="body"/>
          </p:nvPr>
        </p:nvSpPr>
        <p:spPr>
          <a:xfrm>
            <a:off x="609480" y="3964320"/>
            <a:ext cx="5354280" cy="2158560"/>
          </a:xfrm>
          <a:prstGeom prst="rect">
            <a:avLst/>
          </a:prstGeom>
        </p:spPr>
        <p:txBody>
          <a:bodyPr lIns="0" rIns="0" tIns="0" bIns="0">
            <a:normAutofit/>
          </a:bodyPr>
          <a:p>
            <a:endParaRPr b="0" lang="en-GB" sz="3200" spc="-1" strike="noStrike">
              <a:solidFill>
                <a:srgbClr val="000000"/>
              </a:solidFill>
              <a:latin typeface="Arial"/>
            </a:endParaRPr>
          </a:p>
        </p:txBody>
      </p:sp>
      <p:sp>
        <p:nvSpPr>
          <p:cNvPr id="74" name="PlaceHolder 5"/>
          <p:cNvSpPr>
            <a:spLocks noGrp="1"/>
          </p:cNvSpPr>
          <p:nvPr>
            <p:ph type="body"/>
          </p:nvPr>
        </p:nvSpPr>
        <p:spPr>
          <a:xfrm>
            <a:off x="6231960" y="3964320"/>
            <a:ext cx="5354280" cy="215856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4680"/>
            <a:ext cx="10972440" cy="1142640"/>
          </a:xfrm>
          <a:prstGeom prst="rect">
            <a:avLst/>
          </a:prstGeom>
        </p:spPr>
        <p:txBody>
          <a:bodyPr lIns="0" rIns="0" tIns="0" bIns="0" anchor="ctr">
            <a:noAutofit/>
          </a:bodyPr>
          <a:p>
            <a:endParaRPr b="0" lang="en-GB" sz="2400" spc="-1" strike="noStrike">
              <a:solidFill>
                <a:srgbClr val="000000"/>
              </a:solidFill>
              <a:latin typeface="Times New Roman"/>
            </a:endParaRPr>
          </a:p>
        </p:txBody>
      </p:sp>
      <p:sp>
        <p:nvSpPr>
          <p:cNvPr id="76" name="PlaceHolder 2"/>
          <p:cNvSpPr>
            <a:spLocks noGrp="1"/>
          </p:cNvSpPr>
          <p:nvPr>
            <p:ph type="body"/>
          </p:nvPr>
        </p:nvSpPr>
        <p:spPr>
          <a:xfrm>
            <a:off x="609480" y="1600200"/>
            <a:ext cx="3533040" cy="2158560"/>
          </a:xfrm>
          <a:prstGeom prst="rect">
            <a:avLst/>
          </a:prstGeom>
        </p:spPr>
        <p:txBody>
          <a:bodyPr lIns="0" rIns="0" tIns="0" bIns="0">
            <a:normAutofit/>
          </a:bodyPr>
          <a:p>
            <a:endParaRPr b="0" lang="en-GB" sz="3200" spc="-1" strike="noStrike">
              <a:solidFill>
                <a:srgbClr val="000000"/>
              </a:solidFill>
              <a:latin typeface="Arial"/>
            </a:endParaRPr>
          </a:p>
        </p:txBody>
      </p:sp>
      <p:sp>
        <p:nvSpPr>
          <p:cNvPr id="77" name="PlaceHolder 3"/>
          <p:cNvSpPr>
            <a:spLocks noGrp="1"/>
          </p:cNvSpPr>
          <p:nvPr>
            <p:ph type="body"/>
          </p:nvPr>
        </p:nvSpPr>
        <p:spPr>
          <a:xfrm>
            <a:off x="4319640" y="1600200"/>
            <a:ext cx="3533040" cy="2158560"/>
          </a:xfrm>
          <a:prstGeom prst="rect">
            <a:avLst/>
          </a:prstGeom>
        </p:spPr>
        <p:txBody>
          <a:bodyPr lIns="0" rIns="0" tIns="0" bIns="0">
            <a:normAutofit/>
          </a:bodyPr>
          <a:p>
            <a:endParaRPr b="0" lang="en-GB" sz="3200" spc="-1" strike="noStrike">
              <a:solidFill>
                <a:srgbClr val="000000"/>
              </a:solidFill>
              <a:latin typeface="Arial"/>
            </a:endParaRPr>
          </a:p>
        </p:txBody>
      </p:sp>
      <p:sp>
        <p:nvSpPr>
          <p:cNvPr id="78" name="PlaceHolder 4"/>
          <p:cNvSpPr>
            <a:spLocks noGrp="1"/>
          </p:cNvSpPr>
          <p:nvPr>
            <p:ph type="body"/>
          </p:nvPr>
        </p:nvSpPr>
        <p:spPr>
          <a:xfrm>
            <a:off x="8029800" y="1600200"/>
            <a:ext cx="3533040" cy="2158560"/>
          </a:xfrm>
          <a:prstGeom prst="rect">
            <a:avLst/>
          </a:prstGeom>
        </p:spPr>
        <p:txBody>
          <a:bodyPr lIns="0" rIns="0" tIns="0" bIns="0">
            <a:normAutofit/>
          </a:bodyPr>
          <a:p>
            <a:endParaRPr b="0" lang="en-GB" sz="3200" spc="-1" strike="noStrike">
              <a:solidFill>
                <a:srgbClr val="000000"/>
              </a:solidFill>
              <a:latin typeface="Arial"/>
            </a:endParaRPr>
          </a:p>
        </p:txBody>
      </p:sp>
      <p:sp>
        <p:nvSpPr>
          <p:cNvPr id="79" name="PlaceHolder 5"/>
          <p:cNvSpPr>
            <a:spLocks noGrp="1"/>
          </p:cNvSpPr>
          <p:nvPr>
            <p:ph type="body"/>
          </p:nvPr>
        </p:nvSpPr>
        <p:spPr>
          <a:xfrm>
            <a:off x="609480" y="3964320"/>
            <a:ext cx="3533040" cy="2158560"/>
          </a:xfrm>
          <a:prstGeom prst="rect">
            <a:avLst/>
          </a:prstGeom>
        </p:spPr>
        <p:txBody>
          <a:bodyPr lIns="0" rIns="0" tIns="0" bIns="0">
            <a:normAutofit/>
          </a:bodyPr>
          <a:p>
            <a:endParaRPr b="0" lang="en-GB" sz="3200" spc="-1" strike="noStrike">
              <a:solidFill>
                <a:srgbClr val="000000"/>
              </a:solidFill>
              <a:latin typeface="Arial"/>
            </a:endParaRPr>
          </a:p>
        </p:txBody>
      </p:sp>
      <p:sp>
        <p:nvSpPr>
          <p:cNvPr id="80" name="PlaceHolder 6"/>
          <p:cNvSpPr>
            <a:spLocks noGrp="1"/>
          </p:cNvSpPr>
          <p:nvPr>
            <p:ph type="body"/>
          </p:nvPr>
        </p:nvSpPr>
        <p:spPr>
          <a:xfrm>
            <a:off x="4319640" y="3964320"/>
            <a:ext cx="3533040" cy="2158560"/>
          </a:xfrm>
          <a:prstGeom prst="rect">
            <a:avLst/>
          </a:prstGeom>
        </p:spPr>
        <p:txBody>
          <a:bodyPr lIns="0" rIns="0" tIns="0" bIns="0">
            <a:normAutofit/>
          </a:bodyPr>
          <a:p>
            <a:endParaRPr b="0" lang="en-GB" sz="3200" spc="-1" strike="noStrike">
              <a:solidFill>
                <a:srgbClr val="000000"/>
              </a:solidFill>
              <a:latin typeface="Arial"/>
            </a:endParaRPr>
          </a:p>
        </p:txBody>
      </p:sp>
      <p:sp>
        <p:nvSpPr>
          <p:cNvPr id="81" name="PlaceHolder 7"/>
          <p:cNvSpPr>
            <a:spLocks noGrp="1"/>
          </p:cNvSpPr>
          <p:nvPr>
            <p:ph type="body"/>
          </p:nvPr>
        </p:nvSpPr>
        <p:spPr>
          <a:xfrm>
            <a:off x="8029800" y="3964320"/>
            <a:ext cx="3533040" cy="215856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4680"/>
            <a:ext cx="10972440" cy="1142640"/>
          </a:xfrm>
          <a:prstGeom prst="rect">
            <a:avLst/>
          </a:prstGeom>
        </p:spPr>
        <p:txBody>
          <a:bodyPr lIns="0" rIns="0" tIns="0" bIns="0" anchor="ctr">
            <a:noAutofit/>
          </a:bodyPr>
          <a:p>
            <a:endParaRPr b="0" lang="en-GB" sz="2400" spc="-1" strike="noStrike">
              <a:solidFill>
                <a:srgbClr val="000000"/>
              </a:solidFill>
              <a:latin typeface="Times New Roman"/>
            </a:endParaRPr>
          </a:p>
        </p:txBody>
      </p:sp>
      <p:sp>
        <p:nvSpPr>
          <p:cNvPr id="8" name="PlaceHolder 2"/>
          <p:cNvSpPr>
            <a:spLocks noGrp="1"/>
          </p:cNvSpPr>
          <p:nvPr>
            <p:ph type="body"/>
          </p:nvPr>
        </p:nvSpPr>
        <p:spPr>
          <a:xfrm>
            <a:off x="609480" y="1600200"/>
            <a:ext cx="10972440" cy="452556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4680"/>
            <a:ext cx="10972440" cy="1142640"/>
          </a:xfrm>
          <a:prstGeom prst="rect">
            <a:avLst/>
          </a:prstGeom>
        </p:spPr>
        <p:txBody>
          <a:bodyPr lIns="0" rIns="0" tIns="0" bIns="0" anchor="ctr">
            <a:noAutofit/>
          </a:bodyPr>
          <a:p>
            <a:endParaRPr b="0" lang="en-GB" sz="2400" spc="-1" strike="noStrike">
              <a:solidFill>
                <a:srgbClr val="000000"/>
              </a:solidFill>
              <a:latin typeface="Times New Roman"/>
            </a:endParaRPr>
          </a:p>
        </p:txBody>
      </p:sp>
      <p:sp>
        <p:nvSpPr>
          <p:cNvPr id="10" name="PlaceHolder 2"/>
          <p:cNvSpPr>
            <a:spLocks noGrp="1"/>
          </p:cNvSpPr>
          <p:nvPr>
            <p:ph type="body"/>
          </p:nvPr>
        </p:nvSpPr>
        <p:spPr>
          <a:xfrm>
            <a:off x="609480" y="1600200"/>
            <a:ext cx="5354280" cy="4525560"/>
          </a:xfrm>
          <a:prstGeom prst="rect">
            <a:avLst/>
          </a:prstGeom>
        </p:spPr>
        <p:txBody>
          <a:bodyPr lIns="0" rIns="0" tIns="0" bIns="0">
            <a:normAutofit/>
          </a:bodyPr>
          <a:p>
            <a:endParaRPr b="0" lang="en-GB" sz="3200" spc="-1" strike="noStrike">
              <a:solidFill>
                <a:srgbClr val="000000"/>
              </a:solidFill>
              <a:latin typeface="Arial"/>
            </a:endParaRPr>
          </a:p>
        </p:txBody>
      </p:sp>
      <p:sp>
        <p:nvSpPr>
          <p:cNvPr id="11" name="PlaceHolder 3"/>
          <p:cNvSpPr>
            <a:spLocks noGrp="1"/>
          </p:cNvSpPr>
          <p:nvPr>
            <p:ph type="body"/>
          </p:nvPr>
        </p:nvSpPr>
        <p:spPr>
          <a:xfrm>
            <a:off x="6231960" y="1600200"/>
            <a:ext cx="5354280" cy="452556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4680"/>
            <a:ext cx="10972440" cy="1142640"/>
          </a:xfrm>
          <a:prstGeom prst="rect">
            <a:avLst/>
          </a:prstGeom>
        </p:spPr>
        <p:txBody>
          <a:bodyPr lIns="0" rIns="0" tIns="0" bIns="0" anchor="ctr">
            <a:noAutofit/>
          </a:bodyPr>
          <a:p>
            <a:endParaRPr b="0" lang="en-GB" sz="2400" spc="-1" strike="noStrike">
              <a:solidFill>
                <a:srgbClr val="000000"/>
              </a:solid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4680"/>
            <a:ext cx="10972440" cy="5297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4680"/>
            <a:ext cx="10972440" cy="1142640"/>
          </a:xfrm>
          <a:prstGeom prst="rect">
            <a:avLst/>
          </a:prstGeom>
        </p:spPr>
        <p:txBody>
          <a:bodyPr lIns="0" rIns="0" tIns="0" bIns="0" anchor="ctr">
            <a:noAutofit/>
          </a:bodyPr>
          <a:p>
            <a:endParaRPr b="0" lang="en-GB" sz="2400" spc="-1" strike="noStrike">
              <a:solidFill>
                <a:srgbClr val="000000"/>
              </a:solidFill>
              <a:latin typeface="Times New Roman"/>
            </a:endParaRPr>
          </a:p>
        </p:txBody>
      </p:sp>
      <p:sp>
        <p:nvSpPr>
          <p:cNvPr id="15" name="PlaceHolder 2"/>
          <p:cNvSpPr>
            <a:spLocks noGrp="1"/>
          </p:cNvSpPr>
          <p:nvPr>
            <p:ph type="body"/>
          </p:nvPr>
        </p:nvSpPr>
        <p:spPr>
          <a:xfrm>
            <a:off x="609480" y="1600200"/>
            <a:ext cx="5354280" cy="2158560"/>
          </a:xfrm>
          <a:prstGeom prst="rect">
            <a:avLst/>
          </a:prstGeom>
        </p:spPr>
        <p:txBody>
          <a:bodyPr lIns="0" rIns="0" tIns="0" bIns="0">
            <a:normAutofit/>
          </a:bodyPr>
          <a:p>
            <a:endParaRPr b="0" lang="en-GB" sz="3200" spc="-1" strike="noStrike">
              <a:solidFill>
                <a:srgbClr val="000000"/>
              </a:solidFill>
              <a:latin typeface="Arial"/>
            </a:endParaRPr>
          </a:p>
        </p:txBody>
      </p:sp>
      <p:sp>
        <p:nvSpPr>
          <p:cNvPr id="16" name="PlaceHolder 3"/>
          <p:cNvSpPr>
            <a:spLocks noGrp="1"/>
          </p:cNvSpPr>
          <p:nvPr>
            <p:ph type="body"/>
          </p:nvPr>
        </p:nvSpPr>
        <p:spPr>
          <a:xfrm>
            <a:off x="6231960" y="1600200"/>
            <a:ext cx="5354280" cy="4525560"/>
          </a:xfrm>
          <a:prstGeom prst="rect">
            <a:avLst/>
          </a:prstGeom>
        </p:spPr>
        <p:txBody>
          <a:bodyPr lIns="0" rIns="0" tIns="0" bIns="0">
            <a:normAutofit/>
          </a:bodyPr>
          <a:p>
            <a:endParaRPr b="0" lang="en-GB" sz="3200" spc="-1" strike="noStrike">
              <a:solidFill>
                <a:srgbClr val="000000"/>
              </a:solidFill>
              <a:latin typeface="Arial"/>
            </a:endParaRPr>
          </a:p>
        </p:txBody>
      </p:sp>
      <p:sp>
        <p:nvSpPr>
          <p:cNvPr id="17" name="PlaceHolder 4"/>
          <p:cNvSpPr>
            <a:spLocks noGrp="1"/>
          </p:cNvSpPr>
          <p:nvPr>
            <p:ph type="body"/>
          </p:nvPr>
        </p:nvSpPr>
        <p:spPr>
          <a:xfrm>
            <a:off x="609480" y="3964320"/>
            <a:ext cx="5354280" cy="215856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4680"/>
            <a:ext cx="10972440" cy="1142640"/>
          </a:xfrm>
          <a:prstGeom prst="rect">
            <a:avLst/>
          </a:prstGeom>
        </p:spPr>
        <p:txBody>
          <a:bodyPr lIns="0" rIns="0" tIns="0" bIns="0" anchor="ctr">
            <a:noAutofit/>
          </a:bodyPr>
          <a:p>
            <a:endParaRPr b="0" lang="en-GB" sz="2400" spc="-1" strike="noStrike">
              <a:solidFill>
                <a:srgbClr val="000000"/>
              </a:solidFill>
              <a:latin typeface="Times New Roman"/>
            </a:endParaRPr>
          </a:p>
        </p:txBody>
      </p:sp>
      <p:sp>
        <p:nvSpPr>
          <p:cNvPr id="19" name="PlaceHolder 2"/>
          <p:cNvSpPr>
            <a:spLocks noGrp="1"/>
          </p:cNvSpPr>
          <p:nvPr>
            <p:ph type="body"/>
          </p:nvPr>
        </p:nvSpPr>
        <p:spPr>
          <a:xfrm>
            <a:off x="609480" y="1600200"/>
            <a:ext cx="5354280" cy="4525560"/>
          </a:xfrm>
          <a:prstGeom prst="rect">
            <a:avLst/>
          </a:prstGeom>
        </p:spPr>
        <p:txBody>
          <a:bodyPr lIns="0" rIns="0" tIns="0" bIns="0">
            <a:normAutofit/>
          </a:bodyPr>
          <a:p>
            <a:endParaRPr b="0" lang="en-GB" sz="3200" spc="-1" strike="noStrike">
              <a:solidFill>
                <a:srgbClr val="000000"/>
              </a:solidFill>
              <a:latin typeface="Arial"/>
            </a:endParaRPr>
          </a:p>
        </p:txBody>
      </p:sp>
      <p:sp>
        <p:nvSpPr>
          <p:cNvPr id="20" name="PlaceHolder 3"/>
          <p:cNvSpPr>
            <a:spLocks noGrp="1"/>
          </p:cNvSpPr>
          <p:nvPr>
            <p:ph type="body"/>
          </p:nvPr>
        </p:nvSpPr>
        <p:spPr>
          <a:xfrm>
            <a:off x="6231960" y="1600200"/>
            <a:ext cx="5354280" cy="2158560"/>
          </a:xfrm>
          <a:prstGeom prst="rect">
            <a:avLst/>
          </a:prstGeom>
        </p:spPr>
        <p:txBody>
          <a:bodyPr lIns="0" rIns="0" tIns="0" bIns="0">
            <a:normAutofit/>
          </a:bodyPr>
          <a:p>
            <a:endParaRPr b="0" lang="en-GB" sz="3200" spc="-1" strike="noStrike">
              <a:solidFill>
                <a:srgbClr val="000000"/>
              </a:solidFill>
              <a:latin typeface="Arial"/>
            </a:endParaRPr>
          </a:p>
        </p:txBody>
      </p:sp>
      <p:sp>
        <p:nvSpPr>
          <p:cNvPr id="21" name="PlaceHolder 4"/>
          <p:cNvSpPr>
            <a:spLocks noGrp="1"/>
          </p:cNvSpPr>
          <p:nvPr>
            <p:ph type="body"/>
          </p:nvPr>
        </p:nvSpPr>
        <p:spPr>
          <a:xfrm>
            <a:off x="6231960" y="3964320"/>
            <a:ext cx="5354280" cy="215856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4680"/>
            <a:ext cx="10972440" cy="1142640"/>
          </a:xfrm>
          <a:prstGeom prst="rect">
            <a:avLst/>
          </a:prstGeom>
        </p:spPr>
        <p:txBody>
          <a:bodyPr lIns="0" rIns="0" tIns="0" bIns="0" anchor="ctr">
            <a:noAutofit/>
          </a:bodyPr>
          <a:p>
            <a:endParaRPr b="0" lang="en-GB" sz="2400" spc="-1" strike="noStrike">
              <a:solidFill>
                <a:srgbClr val="000000"/>
              </a:solidFill>
              <a:latin typeface="Times New Roman"/>
            </a:endParaRPr>
          </a:p>
        </p:txBody>
      </p:sp>
      <p:sp>
        <p:nvSpPr>
          <p:cNvPr id="23" name="PlaceHolder 2"/>
          <p:cNvSpPr>
            <a:spLocks noGrp="1"/>
          </p:cNvSpPr>
          <p:nvPr>
            <p:ph type="body"/>
          </p:nvPr>
        </p:nvSpPr>
        <p:spPr>
          <a:xfrm>
            <a:off x="609480" y="1600200"/>
            <a:ext cx="5354280" cy="2158560"/>
          </a:xfrm>
          <a:prstGeom prst="rect">
            <a:avLst/>
          </a:prstGeom>
        </p:spPr>
        <p:txBody>
          <a:bodyPr lIns="0" rIns="0" tIns="0" bIns="0">
            <a:normAutofit/>
          </a:bodyPr>
          <a:p>
            <a:endParaRPr b="0" lang="en-GB" sz="3200" spc="-1" strike="noStrike">
              <a:solidFill>
                <a:srgbClr val="000000"/>
              </a:solidFill>
              <a:latin typeface="Arial"/>
            </a:endParaRPr>
          </a:p>
        </p:txBody>
      </p:sp>
      <p:sp>
        <p:nvSpPr>
          <p:cNvPr id="24" name="PlaceHolder 3"/>
          <p:cNvSpPr>
            <a:spLocks noGrp="1"/>
          </p:cNvSpPr>
          <p:nvPr>
            <p:ph type="body"/>
          </p:nvPr>
        </p:nvSpPr>
        <p:spPr>
          <a:xfrm>
            <a:off x="6231960" y="1600200"/>
            <a:ext cx="5354280" cy="2158560"/>
          </a:xfrm>
          <a:prstGeom prst="rect">
            <a:avLst/>
          </a:prstGeom>
        </p:spPr>
        <p:txBody>
          <a:bodyPr lIns="0" rIns="0" tIns="0" bIns="0">
            <a:normAutofit/>
          </a:bodyPr>
          <a:p>
            <a:endParaRPr b="0" lang="en-GB" sz="3200" spc="-1" strike="noStrike">
              <a:solidFill>
                <a:srgbClr val="000000"/>
              </a:solidFill>
              <a:latin typeface="Arial"/>
            </a:endParaRPr>
          </a:p>
        </p:txBody>
      </p:sp>
      <p:sp>
        <p:nvSpPr>
          <p:cNvPr id="25" name="PlaceHolder 4"/>
          <p:cNvSpPr>
            <a:spLocks noGrp="1"/>
          </p:cNvSpPr>
          <p:nvPr>
            <p:ph type="body"/>
          </p:nvPr>
        </p:nvSpPr>
        <p:spPr>
          <a:xfrm>
            <a:off x="609480" y="3964320"/>
            <a:ext cx="10972440" cy="215856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4680"/>
            <a:ext cx="10972440" cy="1142640"/>
          </a:xfrm>
          <a:prstGeom prst="rect">
            <a:avLst/>
          </a:prstGeom>
        </p:spPr>
        <p:txBody>
          <a:bodyPr anchor="ctr">
            <a:noAutofit/>
          </a:bodyPr>
          <a:p>
            <a:pPr algn="ctr">
              <a:lnSpc>
                <a:spcPct val="100000"/>
              </a:lnSpc>
            </a:pPr>
            <a:r>
              <a:rPr b="0" lang="en-US" sz="4400" spc="-1" strike="noStrike">
                <a:solidFill>
                  <a:srgbClr val="000000"/>
                </a:solidFill>
                <a:latin typeface="Arial"/>
              </a:rPr>
              <a:t>Click to edit Master title style</a:t>
            </a:r>
            <a:endParaRPr b="0" lang="en-GB" sz="4400" spc="-1" strike="noStrike">
              <a:solidFill>
                <a:srgbClr val="000000"/>
              </a:solidFill>
              <a:latin typeface="Times New Roman"/>
            </a:endParaRPr>
          </a:p>
        </p:txBody>
      </p:sp>
      <p:sp>
        <p:nvSpPr>
          <p:cNvPr id="1" name="PlaceHolder 2"/>
          <p:cNvSpPr>
            <a:spLocks noGrp="1"/>
          </p:cNvSpPr>
          <p:nvPr>
            <p:ph type="body"/>
          </p:nvPr>
        </p:nvSpPr>
        <p:spPr>
          <a:xfrm>
            <a:off x="609480" y="1600200"/>
            <a:ext cx="10972440" cy="4525560"/>
          </a:xfrm>
          <a:prstGeom prst="rect">
            <a:avLst/>
          </a:prstGeom>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Arial"/>
              </a:rPr>
              <a:t>Click to edit Master text styles</a:t>
            </a:r>
            <a:endParaRPr b="0" lang="en-GB" sz="3200" spc="-1" strike="noStrike">
              <a:solidFill>
                <a:srgbClr val="000000"/>
              </a:solidFill>
              <a:latin typeface="Arial"/>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Arial"/>
              </a:rPr>
              <a:t>Second level</a:t>
            </a:r>
            <a:endParaRPr b="0" lang="en-GB" sz="2800" spc="-1" strike="noStrike">
              <a:solidFill>
                <a:srgbClr val="000000"/>
              </a:solidFill>
              <a:latin typeface="Arial"/>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Arial"/>
              </a:rPr>
              <a:t>Third level</a:t>
            </a:r>
            <a:endParaRPr b="0" lang="en-GB" sz="2400" spc="-1" strike="noStrike">
              <a:solidFill>
                <a:srgbClr val="000000"/>
              </a:solidFill>
              <a:latin typeface="Arial"/>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Arial"/>
              </a:rPr>
              <a:t>Fourth level</a:t>
            </a:r>
            <a:endParaRPr b="0" lang="en-GB" sz="2000" spc="-1" strike="noStrike">
              <a:solidFill>
                <a:srgbClr val="000000"/>
              </a:solidFill>
              <a:latin typeface="Arial"/>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Arial"/>
              </a:rPr>
              <a:t>Fifth level</a:t>
            </a:r>
            <a:endParaRPr b="0" lang="en-GB" sz="2000" spc="-1" strike="noStrike">
              <a:solidFill>
                <a:srgbClr val="000000"/>
              </a:solidFill>
              <a:latin typeface="Arial"/>
            </a:endParaRPr>
          </a:p>
        </p:txBody>
      </p:sp>
      <p:sp>
        <p:nvSpPr>
          <p:cNvPr id="2" name="PlaceHolder 3"/>
          <p:cNvSpPr>
            <a:spLocks noGrp="1"/>
          </p:cNvSpPr>
          <p:nvPr>
            <p:ph type="dt"/>
          </p:nvPr>
        </p:nvSpPr>
        <p:spPr>
          <a:xfrm>
            <a:off x="609480" y="6356520"/>
            <a:ext cx="284436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ftr"/>
          </p:nvPr>
        </p:nvSpPr>
        <p:spPr>
          <a:xfrm>
            <a:off x="4165560" y="6356520"/>
            <a:ext cx="3860280" cy="364680"/>
          </a:xfrm>
          <a:prstGeom prst="rect">
            <a:avLst/>
          </a:prstGeom>
        </p:spPr>
        <p:txBody>
          <a:bodyPr anchor="ctr">
            <a:noAutofit/>
          </a:bodyPr>
          <a:p>
            <a:endParaRPr b="0" lang="en-US" sz="2400" spc="-1" strike="noStrike">
              <a:latin typeface="Times New Roman"/>
            </a:endParaRPr>
          </a:p>
        </p:txBody>
      </p:sp>
      <p:sp>
        <p:nvSpPr>
          <p:cNvPr id="4" name="PlaceHolder 5"/>
          <p:cNvSpPr>
            <a:spLocks noGrp="1"/>
          </p:cNvSpPr>
          <p:nvPr>
            <p:ph type="sldNum"/>
          </p:nvPr>
        </p:nvSpPr>
        <p:spPr>
          <a:xfrm>
            <a:off x="8737560" y="6356520"/>
            <a:ext cx="2844360" cy="364680"/>
          </a:xfrm>
          <a:prstGeom prst="rect">
            <a:avLst/>
          </a:prstGeom>
        </p:spPr>
        <p:txBody>
          <a:bodyPr anchor="ctr">
            <a:noAutofit/>
          </a:bodyPr>
          <a:p>
            <a:pPr algn="r">
              <a:lnSpc>
                <a:spcPct val="100000"/>
              </a:lnSpc>
            </a:pPr>
            <a:fld id="{5820BA32-66CA-4F86-9DFB-47237F94E14D}" type="slidenum">
              <a:rPr b="0" lang="en-GB" sz="1200" spc="-1" strike="noStrike">
                <a:solidFill>
                  <a:srgbClr val="8b8b8b"/>
                </a:solidFill>
                <a:latin typeface="Times New Roman"/>
              </a:rPr>
              <a:t>9</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914400" y="2130480"/>
            <a:ext cx="10362960" cy="1469520"/>
          </a:xfrm>
          <a:prstGeom prst="rect">
            <a:avLst/>
          </a:prstGeom>
        </p:spPr>
        <p:txBody>
          <a:bodyPr anchor="ctr">
            <a:noAutofit/>
          </a:bodyPr>
          <a:p>
            <a:pPr algn="ctr">
              <a:lnSpc>
                <a:spcPct val="100000"/>
              </a:lnSpc>
            </a:pPr>
            <a:r>
              <a:rPr b="0" lang="en-GB" sz="4400" spc="-1" strike="noStrike">
                <a:solidFill>
                  <a:srgbClr val="000000"/>
                </a:solidFill>
                <a:latin typeface="Arial"/>
              </a:rPr>
              <a:t>Click to edit Master title style</a:t>
            </a:r>
            <a:endParaRPr b="0" lang="en-GB" sz="4400" spc="-1" strike="noStrike">
              <a:solidFill>
                <a:srgbClr val="000000"/>
              </a:solidFill>
              <a:latin typeface="Times New Roman"/>
            </a:endParaRPr>
          </a:p>
        </p:txBody>
      </p:sp>
      <p:sp>
        <p:nvSpPr>
          <p:cNvPr id="42" name="PlaceHolder 2"/>
          <p:cNvSpPr>
            <a:spLocks noGrp="1"/>
          </p:cNvSpPr>
          <p:nvPr>
            <p:ph type="dt"/>
          </p:nvPr>
        </p:nvSpPr>
        <p:spPr>
          <a:xfrm>
            <a:off x="609480" y="6356520"/>
            <a:ext cx="2844360" cy="364680"/>
          </a:xfrm>
          <a:prstGeom prst="rect">
            <a:avLst/>
          </a:prstGeom>
        </p:spPr>
        <p:txBody>
          <a:bodyPr anchor="ctr">
            <a:noAutofit/>
          </a:bodyPr>
          <a:p>
            <a:endParaRPr b="0" lang="en-US" sz="2400" spc="-1" strike="noStrike">
              <a:latin typeface="Times New Roman"/>
            </a:endParaRPr>
          </a:p>
        </p:txBody>
      </p:sp>
      <p:sp>
        <p:nvSpPr>
          <p:cNvPr id="43" name="PlaceHolder 3"/>
          <p:cNvSpPr>
            <a:spLocks noGrp="1"/>
          </p:cNvSpPr>
          <p:nvPr>
            <p:ph type="ftr"/>
          </p:nvPr>
        </p:nvSpPr>
        <p:spPr>
          <a:xfrm>
            <a:off x="4165560" y="6356520"/>
            <a:ext cx="3860280" cy="364680"/>
          </a:xfrm>
          <a:prstGeom prst="rect">
            <a:avLst/>
          </a:prstGeom>
        </p:spPr>
        <p:txBody>
          <a:bodyPr anchor="ctr">
            <a:noAutofit/>
          </a:bodyPr>
          <a:p>
            <a:endParaRPr b="0" lang="en-US" sz="2400" spc="-1" strike="noStrike">
              <a:latin typeface="Times New Roman"/>
            </a:endParaRPr>
          </a:p>
        </p:txBody>
      </p:sp>
      <p:sp>
        <p:nvSpPr>
          <p:cNvPr id="44" name="PlaceHolder 4"/>
          <p:cNvSpPr>
            <a:spLocks noGrp="1"/>
          </p:cNvSpPr>
          <p:nvPr>
            <p:ph type="sldNum"/>
          </p:nvPr>
        </p:nvSpPr>
        <p:spPr>
          <a:xfrm>
            <a:off x="8737560" y="6356520"/>
            <a:ext cx="2844360" cy="364680"/>
          </a:xfrm>
          <a:prstGeom prst="rect">
            <a:avLst/>
          </a:prstGeom>
        </p:spPr>
        <p:txBody>
          <a:bodyPr anchor="ctr">
            <a:noAutofit/>
          </a:bodyPr>
          <a:p>
            <a:pPr algn="r">
              <a:lnSpc>
                <a:spcPct val="100000"/>
              </a:lnSpc>
            </a:pPr>
            <a:fld id="{B37D9543-D43D-4224-9638-2605970042ED}" type="slidenum">
              <a:rPr b="0" lang="en-GB" sz="1200" spc="-1" strike="noStrike">
                <a:solidFill>
                  <a:srgbClr val="8b8b8b"/>
                </a:solidFill>
                <a:latin typeface="Times New Roman"/>
              </a:rPr>
              <a:t>&lt;number&gt;</a:t>
            </a:fld>
            <a:endParaRPr b="0" lang="en-US" sz="1200" spc="-1" strike="noStrike">
              <a:latin typeface="Times New Roman"/>
            </a:endParaRPr>
          </a:p>
        </p:txBody>
      </p:sp>
      <p:sp>
        <p:nvSpPr>
          <p:cNvPr id="45"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400" spc="-1" strike="noStrike">
                <a:solidFill>
                  <a:srgbClr val="000000"/>
                </a:solidFill>
                <a:latin typeface="Arial"/>
              </a:rPr>
              <a:t>Second Outline Level</a:t>
            </a:r>
            <a:endParaRPr b="0" lang="en-GB"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000" spc="-1" strike="noStrike">
                <a:solidFill>
                  <a:srgbClr val="000000"/>
                </a:solidFill>
                <a:latin typeface="Arial"/>
              </a:rPr>
              <a:t>Third Outline Level</a:t>
            </a:r>
            <a:endParaRPr b="0" lang="en-GB"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legal-monitr.com/" TargetMode="External"/><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4.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4.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hyperlink" Target="https://drive.google.com/drive/folders/1-vbDDyKCEfpBmxouLIl4G7AKvFtpdd3S?usp=sharing" TargetMode="External"/><Relationship Id="rId2" Type="http://schemas.openxmlformats.org/officeDocument/2006/relationships/image" Target="../media/image3.pn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hyperlink" Target="https://getcarbon.ai/" TargetMode="External"/><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695520" y="2637000"/>
            <a:ext cx="10972440" cy="1142640"/>
          </a:xfrm>
          <a:prstGeom prst="rect">
            <a:avLst/>
          </a:prstGeom>
          <a:noFill/>
          <a:ln>
            <a:noFill/>
          </a:ln>
        </p:spPr>
        <p:txBody>
          <a:bodyPr anchor="ctr">
            <a:normAutofit fontScale="76000"/>
          </a:bodyPr>
          <a:p>
            <a:pPr algn="ctr">
              <a:lnSpc>
                <a:spcPct val="100000"/>
              </a:lnSpc>
            </a:pPr>
            <a:r>
              <a:rPr b="0" lang="en-GB" sz="4400" spc="-1" strike="noStrike">
                <a:solidFill>
                  <a:srgbClr val="000000"/>
                </a:solidFill>
                <a:latin typeface="Arial"/>
              </a:rPr>
              <a:t>Current homepage</a:t>
            </a:r>
            <a:br/>
            <a:r>
              <a:rPr b="0" lang="en-GB" sz="4400" spc="-1" strike="noStrike">
                <a:solidFill>
                  <a:srgbClr val="000000"/>
                </a:solidFill>
                <a:latin typeface="Arial"/>
              </a:rPr>
              <a:t>(</a:t>
            </a:r>
            <a:r>
              <a:rPr b="0" lang="en-GB" sz="4400" spc="-1" strike="noStrike" u="sng">
                <a:solidFill>
                  <a:srgbClr val="0000ff"/>
                </a:solidFill>
                <a:uFillTx/>
                <a:latin typeface="Arial"/>
                <a:hlinkClick r:id="rId1"/>
              </a:rPr>
              <a:t>https://legal-monitr.com/</a:t>
            </a:r>
            <a:r>
              <a:rPr b="0" lang="en-GB" sz="4400" spc="-1" strike="noStrike">
                <a:solidFill>
                  <a:srgbClr val="000000"/>
                </a:solidFill>
                <a:latin typeface="Arial"/>
              </a:rPr>
              <a:t>) </a:t>
            </a:r>
            <a:endParaRPr b="0" lang="en-GB" sz="4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Picture 4" descr=""/>
          <p:cNvPicPr/>
          <p:nvPr/>
        </p:nvPicPr>
        <p:blipFill>
          <a:blip r:embed="rId1"/>
          <a:stretch/>
        </p:blipFill>
        <p:spPr>
          <a:xfrm>
            <a:off x="1782000" y="0"/>
            <a:ext cx="8627400" cy="6857640"/>
          </a:xfrm>
          <a:prstGeom prst="rect">
            <a:avLst/>
          </a:prstGeom>
          <a:ln>
            <a:noFill/>
          </a:ln>
        </p:spPr>
      </p:pic>
      <p:sp>
        <p:nvSpPr>
          <p:cNvPr id="90" name="CustomShape 1"/>
          <p:cNvSpPr/>
          <p:nvPr/>
        </p:nvSpPr>
        <p:spPr>
          <a:xfrm>
            <a:off x="767520" y="1772640"/>
            <a:ext cx="38376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2400" spc="-1" strike="noStrike">
                <a:solidFill>
                  <a:srgbClr val="000000"/>
                </a:solidFill>
                <a:latin typeface="Arial"/>
              </a:rPr>
              <a:t>1</a:t>
            </a:r>
            <a:endParaRPr b="0" lang="en-US" sz="2400" spc="-1" strike="noStrike">
              <a:latin typeface="Arial"/>
            </a:endParaRPr>
          </a:p>
        </p:txBody>
      </p:sp>
      <p:sp>
        <p:nvSpPr>
          <p:cNvPr id="91" name="CustomShape 2"/>
          <p:cNvSpPr/>
          <p:nvPr/>
        </p:nvSpPr>
        <p:spPr>
          <a:xfrm>
            <a:off x="767520" y="5013000"/>
            <a:ext cx="38376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2400" spc="-1" strike="noStrike">
                <a:solidFill>
                  <a:srgbClr val="000000"/>
                </a:solidFill>
                <a:latin typeface="Arial"/>
              </a:rPr>
              <a:t>2</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2" name="Picture 2" descr=""/>
          <p:cNvPicPr/>
          <p:nvPr/>
        </p:nvPicPr>
        <p:blipFill>
          <a:blip r:embed="rId1"/>
          <a:stretch/>
        </p:blipFill>
        <p:spPr>
          <a:xfrm>
            <a:off x="2714760" y="719280"/>
            <a:ext cx="6762240" cy="5419440"/>
          </a:xfrm>
          <a:prstGeom prst="rect">
            <a:avLst/>
          </a:prstGeom>
          <a:ln>
            <a:noFill/>
          </a:ln>
        </p:spPr>
      </p:pic>
      <p:sp>
        <p:nvSpPr>
          <p:cNvPr id="93" name="CustomShape 1"/>
          <p:cNvSpPr/>
          <p:nvPr/>
        </p:nvSpPr>
        <p:spPr>
          <a:xfrm>
            <a:off x="767520" y="1772640"/>
            <a:ext cx="38376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2400" spc="-1" strike="noStrike">
                <a:solidFill>
                  <a:srgbClr val="000000"/>
                </a:solidFill>
                <a:latin typeface="Arial"/>
              </a:rPr>
              <a:t>3</a:t>
            </a:r>
            <a:endParaRPr b="0" lang="en-US" sz="2400" spc="-1" strike="noStrike">
              <a:latin typeface="Arial"/>
            </a:endParaRPr>
          </a:p>
        </p:txBody>
      </p:sp>
      <p:sp>
        <p:nvSpPr>
          <p:cNvPr id="94" name="CustomShape 2"/>
          <p:cNvSpPr/>
          <p:nvPr/>
        </p:nvSpPr>
        <p:spPr>
          <a:xfrm>
            <a:off x="767520" y="4365000"/>
            <a:ext cx="38376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2400" spc="-1" strike="noStrike">
                <a:solidFill>
                  <a:srgbClr val="000000"/>
                </a:solidFill>
                <a:latin typeface="Arial"/>
              </a:rPr>
              <a:t>4</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695520" y="2637000"/>
            <a:ext cx="10972440" cy="1142640"/>
          </a:xfrm>
          <a:prstGeom prst="rect">
            <a:avLst/>
          </a:prstGeom>
          <a:noFill/>
          <a:ln>
            <a:noFill/>
          </a:ln>
        </p:spPr>
        <p:txBody>
          <a:bodyPr anchor="ctr">
            <a:noAutofit/>
          </a:bodyPr>
          <a:p>
            <a:pPr algn="ctr">
              <a:lnSpc>
                <a:spcPct val="100000"/>
              </a:lnSpc>
            </a:pPr>
            <a:r>
              <a:rPr b="0" lang="en-GB" sz="4400" spc="-1" strike="noStrike">
                <a:solidFill>
                  <a:srgbClr val="000000"/>
                </a:solidFill>
                <a:latin typeface="Arial"/>
              </a:rPr>
              <a:t>New homepage</a:t>
            </a:r>
            <a:endParaRPr b="0" lang="en-GB" sz="4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609480" y="274680"/>
            <a:ext cx="10972440" cy="1142640"/>
          </a:xfrm>
          <a:prstGeom prst="rect">
            <a:avLst/>
          </a:prstGeom>
          <a:noFill/>
          <a:ln>
            <a:noFill/>
          </a:ln>
        </p:spPr>
        <p:txBody>
          <a:bodyPr anchor="ctr">
            <a:noAutofit/>
          </a:bodyPr>
          <a:p>
            <a:pPr algn="ctr">
              <a:lnSpc>
                <a:spcPct val="100000"/>
              </a:lnSpc>
            </a:pPr>
            <a:r>
              <a:rPr b="0" lang="en-GB" sz="4400" spc="-1" strike="noStrike">
                <a:solidFill>
                  <a:srgbClr val="000000"/>
                </a:solidFill>
                <a:latin typeface="Arial"/>
              </a:rPr>
              <a:t>Instructions (1)</a:t>
            </a:r>
            <a:endParaRPr b="0" lang="en-GB" sz="4400" spc="-1" strike="noStrike">
              <a:solidFill>
                <a:srgbClr val="000000"/>
              </a:solidFill>
              <a:latin typeface="Times New Roman"/>
            </a:endParaRPr>
          </a:p>
        </p:txBody>
      </p:sp>
      <p:sp>
        <p:nvSpPr>
          <p:cNvPr id="97" name="TextShape 2"/>
          <p:cNvSpPr txBox="1"/>
          <p:nvPr/>
        </p:nvSpPr>
        <p:spPr>
          <a:xfrm>
            <a:off x="731880" y="1600920"/>
            <a:ext cx="10972440" cy="4525560"/>
          </a:xfrm>
          <a:prstGeom prst="rect">
            <a:avLst/>
          </a:prstGeom>
          <a:noFill/>
          <a:ln>
            <a:noFill/>
          </a:ln>
        </p:spPr>
        <p:txBody>
          <a:bodyPr>
            <a:normAutofit/>
          </a:bodyPr>
          <a:p>
            <a:pPr marL="343080" indent="-342720">
              <a:lnSpc>
                <a:spcPct val="100000"/>
              </a:lnSpc>
              <a:spcBef>
                <a:spcPts val="320"/>
              </a:spcBef>
              <a:buClr>
                <a:srgbClr val="000000"/>
              </a:buClr>
              <a:buFont typeface="Arial"/>
              <a:buChar char="•"/>
            </a:pPr>
            <a:r>
              <a:rPr b="0" lang="en-GB" sz="1600" spc="-1" strike="noStrike">
                <a:solidFill>
                  <a:srgbClr val="000000"/>
                </a:solidFill>
                <a:latin typeface="Arial"/>
              </a:rPr>
              <a:t>The current homepage was developed using simple HTML and CSS (Bootstrap).</a:t>
            </a:r>
            <a:endParaRPr b="0" lang="en-GB" sz="1600" spc="-1" strike="noStrike">
              <a:solidFill>
                <a:srgbClr val="000000"/>
              </a:solidFill>
              <a:latin typeface="Arial"/>
            </a:endParaRPr>
          </a:p>
          <a:p>
            <a:pPr marL="343080" indent="-342720">
              <a:lnSpc>
                <a:spcPct val="100000"/>
              </a:lnSpc>
              <a:spcBef>
                <a:spcPts val="320"/>
              </a:spcBef>
              <a:buClr>
                <a:srgbClr val="000000"/>
              </a:buClr>
              <a:buFont typeface="Arial"/>
              <a:buChar char="•"/>
            </a:pPr>
            <a:r>
              <a:rPr b="0" lang="en-GB" sz="1600" spc="-1" strike="noStrike">
                <a:solidFill>
                  <a:srgbClr val="000000"/>
                </a:solidFill>
                <a:latin typeface="Arial"/>
              </a:rPr>
              <a:t>We need somebody to redesign and redevelop it to make it look better and more professional, </a:t>
            </a:r>
            <a:r>
              <a:rPr b="0" lang="en-GB" sz="1600" spc="-1" strike="noStrike" u="sng">
                <a:solidFill>
                  <a:srgbClr val="000000"/>
                </a:solidFill>
                <a:uFillTx/>
                <a:latin typeface="Arial"/>
              </a:rPr>
              <a:t>without</a:t>
            </a:r>
            <a:r>
              <a:rPr b="0" lang="en-GB" sz="1600" spc="-1" strike="noStrike">
                <a:solidFill>
                  <a:srgbClr val="000000"/>
                </a:solidFill>
                <a:latin typeface="Arial"/>
              </a:rPr>
              <a:t> using a Javascript framework. The output should be HTML, CSS, … files we can integrate in our code.</a:t>
            </a:r>
            <a:endParaRPr b="0" lang="en-GB" sz="1600" spc="-1" strike="noStrike">
              <a:solidFill>
                <a:srgbClr val="000000"/>
              </a:solidFill>
              <a:latin typeface="Arial"/>
            </a:endParaRPr>
          </a:p>
          <a:p>
            <a:pPr marL="343080" indent="-342720">
              <a:lnSpc>
                <a:spcPct val="100000"/>
              </a:lnSpc>
              <a:spcBef>
                <a:spcPts val="320"/>
              </a:spcBef>
              <a:buClr>
                <a:srgbClr val="000000"/>
              </a:buClr>
              <a:buFont typeface="Arial"/>
              <a:buChar char="•"/>
            </a:pPr>
            <a:r>
              <a:rPr b="0" lang="en-GB" sz="1600" spc="-1" strike="noStrike">
                <a:solidFill>
                  <a:srgbClr val="000000"/>
                </a:solidFill>
                <a:latin typeface="Arial"/>
              </a:rPr>
              <a:t>You are encouraged to use your experience to make it look as good as possible, taking into account the instructions/suggestions in the next slides.</a:t>
            </a:r>
            <a:endParaRPr b="0" lang="en-GB" sz="1600" spc="-1" strike="noStrike">
              <a:solidFill>
                <a:srgbClr val="000000"/>
              </a:solidFill>
              <a:latin typeface="Arial"/>
            </a:endParaRPr>
          </a:p>
          <a:p>
            <a:pPr marL="343080" indent="-342720">
              <a:lnSpc>
                <a:spcPct val="100000"/>
              </a:lnSpc>
              <a:spcBef>
                <a:spcPts val="320"/>
              </a:spcBef>
              <a:buClr>
                <a:srgbClr val="000000"/>
              </a:buClr>
              <a:buFont typeface="Arial"/>
              <a:buChar char="•"/>
            </a:pPr>
            <a:r>
              <a:rPr b="0" lang="en-GB" sz="1600" spc="-1" strike="noStrike">
                <a:solidFill>
                  <a:srgbClr val="000000"/>
                </a:solidFill>
                <a:latin typeface="Arial"/>
              </a:rPr>
              <a:t>The instructions are based on references to the existing homepage (see first slides) along with new elements.</a:t>
            </a:r>
            <a:endParaRPr b="0" lang="en-GB" sz="1600" spc="-1" strike="noStrike">
              <a:solidFill>
                <a:srgbClr val="000000"/>
              </a:solidFill>
              <a:latin typeface="Arial"/>
            </a:endParaRPr>
          </a:p>
          <a:p>
            <a:pPr>
              <a:lnSpc>
                <a:spcPct val="100000"/>
              </a:lnSpc>
              <a:spcBef>
                <a:spcPts val="320"/>
              </a:spcBef>
            </a:pPr>
            <a:endParaRPr b="0" lang="en-GB" sz="1600" spc="-1" strike="noStrike">
              <a:solidFill>
                <a:srgbClr val="000000"/>
              </a:solidFill>
              <a:latin typeface="Arial"/>
            </a:endParaRPr>
          </a:p>
          <a:p>
            <a:pPr marL="343080" indent="-342720">
              <a:lnSpc>
                <a:spcPct val="100000"/>
              </a:lnSpc>
              <a:spcBef>
                <a:spcPts val="320"/>
              </a:spcBef>
              <a:buClr>
                <a:srgbClr val="000000"/>
              </a:buClr>
              <a:buFont typeface="Arial"/>
              <a:buChar char="•"/>
            </a:pPr>
            <a:r>
              <a:rPr b="0" lang="en-GB" sz="1600" spc="-1" strike="noStrike">
                <a:solidFill>
                  <a:srgbClr val="000000"/>
                </a:solidFill>
                <a:latin typeface="Arial"/>
              </a:rPr>
              <a:t>You will also need the following:</a:t>
            </a:r>
            <a:endParaRPr b="0" lang="en-GB" sz="1600" spc="-1" strike="noStrike">
              <a:solidFill>
                <a:srgbClr val="000000"/>
              </a:solidFill>
              <a:latin typeface="Arial"/>
            </a:endParaRPr>
          </a:p>
          <a:p>
            <a:pPr lvl="1" marL="743040" indent="-285480">
              <a:lnSpc>
                <a:spcPct val="100000"/>
              </a:lnSpc>
              <a:spcBef>
                <a:spcPts val="320"/>
              </a:spcBef>
              <a:buClr>
                <a:srgbClr val="000000"/>
              </a:buClr>
              <a:buFont typeface="Arial"/>
              <a:buChar char="–"/>
            </a:pPr>
            <a:r>
              <a:rPr b="0" lang="en-GB" sz="1600" spc="-1" strike="noStrike">
                <a:solidFill>
                  <a:srgbClr val="000000"/>
                </a:solidFill>
                <a:latin typeface="Arial"/>
              </a:rPr>
              <a:t>The tool is a LegalTech software. Please take this into account when selecting stock photos (if any)</a:t>
            </a:r>
            <a:endParaRPr b="0" lang="en-GB" sz="1600" spc="-1" strike="noStrike">
              <a:solidFill>
                <a:srgbClr val="000000"/>
              </a:solidFill>
              <a:latin typeface="Arial"/>
            </a:endParaRPr>
          </a:p>
          <a:p>
            <a:pPr lvl="1" marL="743040" indent="-285480">
              <a:lnSpc>
                <a:spcPct val="100000"/>
              </a:lnSpc>
              <a:spcBef>
                <a:spcPts val="320"/>
              </a:spcBef>
              <a:buClr>
                <a:srgbClr val="000000"/>
              </a:buClr>
              <a:buFont typeface="Arial"/>
              <a:buChar char="–"/>
            </a:pPr>
            <a:r>
              <a:rPr b="0" lang="en-GB" sz="1600" spc="-1" strike="noStrike">
                <a:solidFill>
                  <a:srgbClr val="000000"/>
                </a:solidFill>
                <a:latin typeface="Arial"/>
              </a:rPr>
              <a:t>Screenshots and logo of the application are available here: </a:t>
            </a:r>
            <a:r>
              <a:rPr b="0" lang="en-GB" sz="1600" spc="-1" strike="noStrike" u="sng">
                <a:solidFill>
                  <a:srgbClr val="0000ff"/>
                </a:solidFill>
                <a:uFillTx/>
                <a:latin typeface="Arial"/>
                <a:hlinkClick r:id="rId1"/>
              </a:rPr>
              <a:t>https://drive.google.com/drive/folders/1-vbDDyKCEfpBmxouLIl4G7AKvFtpdd3S?usp=sharing</a:t>
            </a:r>
            <a:r>
              <a:rPr b="0" lang="en-GB" sz="1600" spc="-1" strike="noStrike">
                <a:solidFill>
                  <a:srgbClr val="000000"/>
                </a:solidFill>
                <a:latin typeface="Arial"/>
              </a:rPr>
              <a:t> </a:t>
            </a:r>
            <a:endParaRPr b="0" lang="en-GB" sz="1600" spc="-1" strike="noStrike">
              <a:solidFill>
                <a:srgbClr val="000000"/>
              </a:solidFill>
              <a:latin typeface="Arial"/>
            </a:endParaRPr>
          </a:p>
          <a:p>
            <a:pPr lvl="1" marL="743040" indent="-285480">
              <a:lnSpc>
                <a:spcPct val="100000"/>
              </a:lnSpc>
              <a:spcBef>
                <a:spcPts val="320"/>
              </a:spcBef>
              <a:buClr>
                <a:srgbClr val="000000"/>
              </a:buClr>
              <a:buFont typeface="Arial"/>
              <a:buChar char="–"/>
            </a:pPr>
            <a:r>
              <a:rPr b="0" lang="en-GB" sz="1600" spc="-1" strike="noStrike">
                <a:solidFill>
                  <a:srgbClr val="000000"/>
                </a:solidFill>
                <a:latin typeface="Arial"/>
              </a:rPr>
              <a:t>Brand colours:</a:t>
            </a:r>
            <a:endParaRPr b="0" lang="en-GB" sz="1600" spc="-1" strike="noStrike">
              <a:solidFill>
                <a:srgbClr val="000000"/>
              </a:solidFill>
              <a:latin typeface="Arial"/>
            </a:endParaRPr>
          </a:p>
          <a:p>
            <a:pPr lvl="2" marL="1143000" indent="-228240">
              <a:lnSpc>
                <a:spcPct val="100000"/>
              </a:lnSpc>
              <a:spcBef>
                <a:spcPts val="320"/>
              </a:spcBef>
              <a:buClr>
                <a:srgbClr val="000000"/>
              </a:buClr>
              <a:buFont typeface="Arial"/>
              <a:buChar char="•"/>
            </a:pPr>
            <a:r>
              <a:rPr b="0" lang="en-GB" sz="1600" spc="-1" strike="noStrike">
                <a:solidFill>
                  <a:srgbClr val="000000"/>
                </a:solidFill>
                <a:latin typeface="Arial"/>
              </a:rPr>
              <a:t>#d9dfdb</a:t>
            </a:r>
            <a:endParaRPr b="0" lang="en-GB" sz="1600" spc="-1" strike="noStrike">
              <a:solidFill>
                <a:srgbClr val="000000"/>
              </a:solidFill>
              <a:latin typeface="Arial"/>
            </a:endParaRPr>
          </a:p>
          <a:p>
            <a:pPr lvl="2" marL="1143000" indent="-228240">
              <a:lnSpc>
                <a:spcPct val="100000"/>
              </a:lnSpc>
              <a:spcBef>
                <a:spcPts val="320"/>
              </a:spcBef>
              <a:buClr>
                <a:srgbClr val="000000"/>
              </a:buClr>
              <a:buFont typeface="Arial"/>
              <a:buChar char="•"/>
            </a:pPr>
            <a:r>
              <a:rPr b="0" lang="en-GB" sz="1600" spc="-1" strike="noStrike">
                <a:solidFill>
                  <a:srgbClr val="000000"/>
                </a:solidFill>
                <a:latin typeface="Arial"/>
              </a:rPr>
              <a:t>#8a7d63</a:t>
            </a:r>
            <a:endParaRPr b="0" lang="en-GB" sz="1600" spc="-1" strike="noStrike">
              <a:solidFill>
                <a:srgbClr val="000000"/>
              </a:solidFill>
              <a:latin typeface="Arial"/>
            </a:endParaRPr>
          </a:p>
          <a:p>
            <a:pPr lvl="2" marL="1143000" indent="-228240">
              <a:lnSpc>
                <a:spcPct val="100000"/>
              </a:lnSpc>
              <a:spcBef>
                <a:spcPts val="320"/>
              </a:spcBef>
              <a:buClr>
                <a:srgbClr val="000000"/>
              </a:buClr>
              <a:buFont typeface="Arial"/>
              <a:buChar char="•"/>
            </a:pPr>
            <a:r>
              <a:rPr b="0" lang="en-GB" sz="1600" spc="-1" strike="noStrike">
                <a:solidFill>
                  <a:srgbClr val="000000"/>
                </a:solidFill>
                <a:latin typeface="Arial"/>
              </a:rPr>
              <a:t>#c7e1f8</a:t>
            </a:r>
            <a:endParaRPr b="0" lang="en-GB" sz="1600" spc="-1" strike="noStrike">
              <a:solidFill>
                <a:srgbClr val="000000"/>
              </a:solidFill>
              <a:latin typeface="Arial"/>
            </a:endParaRPr>
          </a:p>
          <a:p>
            <a:pPr lvl="2" marL="1143000" indent="-228240">
              <a:lnSpc>
                <a:spcPct val="100000"/>
              </a:lnSpc>
              <a:spcBef>
                <a:spcPts val="320"/>
              </a:spcBef>
              <a:buClr>
                <a:srgbClr val="000000"/>
              </a:buClr>
              <a:buFont typeface="Arial"/>
              <a:buChar char="•"/>
            </a:pPr>
            <a:r>
              <a:rPr b="0" lang="en-GB" sz="1600" spc="-1" strike="noStrike">
                <a:solidFill>
                  <a:srgbClr val="000000"/>
                </a:solidFill>
                <a:latin typeface="Arial"/>
              </a:rPr>
              <a:t>#212932 (most used throughout social media communications)</a:t>
            </a:r>
            <a:endParaRPr b="0" lang="en-GB" sz="1600" spc="-1" strike="noStrike">
              <a:solidFill>
                <a:srgbClr val="000000"/>
              </a:solidFill>
              <a:latin typeface="Arial"/>
            </a:endParaRPr>
          </a:p>
          <a:p>
            <a:pPr lvl="2" marL="1143000" indent="-228240">
              <a:lnSpc>
                <a:spcPct val="100000"/>
              </a:lnSpc>
              <a:spcBef>
                <a:spcPts val="320"/>
              </a:spcBef>
              <a:buClr>
                <a:srgbClr val="000000"/>
              </a:buClr>
              <a:buFont typeface="Arial"/>
              <a:buChar char="•"/>
            </a:pPr>
            <a:r>
              <a:rPr b="0" lang="en-GB" sz="1600" spc="-1" strike="noStrike">
                <a:solidFill>
                  <a:srgbClr val="000000"/>
                </a:solidFill>
                <a:latin typeface="Arial"/>
              </a:rPr>
              <a:t>#7b8b99</a:t>
            </a:r>
            <a:endParaRPr b="0" lang="en-GB" sz="1600" spc="-1" strike="noStrike">
              <a:solidFill>
                <a:srgbClr val="000000"/>
              </a:solidFill>
              <a:latin typeface="Arial"/>
            </a:endParaRPr>
          </a:p>
        </p:txBody>
      </p:sp>
      <p:pic>
        <p:nvPicPr>
          <p:cNvPr id="98" name="Picture 4" descr=""/>
          <p:cNvPicPr/>
          <p:nvPr/>
        </p:nvPicPr>
        <p:blipFill>
          <a:blip r:embed="rId2"/>
          <a:stretch/>
        </p:blipFill>
        <p:spPr>
          <a:xfrm>
            <a:off x="2888640" y="4725000"/>
            <a:ext cx="3221640" cy="7531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609480" y="274680"/>
            <a:ext cx="10972440" cy="1142640"/>
          </a:xfrm>
          <a:prstGeom prst="rect">
            <a:avLst/>
          </a:prstGeom>
          <a:noFill/>
          <a:ln>
            <a:noFill/>
          </a:ln>
        </p:spPr>
        <p:txBody>
          <a:bodyPr anchor="ctr">
            <a:noAutofit/>
          </a:bodyPr>
          <a:p>
            <a:pPr algn="ctr">
              <a:lnSpc>
                <a:spcPct val="100000"/>
              </a:lnSpc>
            </a:pPr>
            <a:r>
              <a:rPr b="0" lang="en-GB" sz="4400" spc="-1" strike="noStrike">
                <a:solidFill>
                  <a:srgbClr val="000000"/>
                </a:solidFill>
                <a:latin typeface="Arial"/>
              </a:rPr>
              <a:t>Instructions (2)</a:t>
            </a:r>
            <a:endParaRPr b="0" lang="en-GB" sz="4400" spc="-1" strike="noStrike">
              <a:solidFill>
                <a:srgbClr val="000000"/>
              </a:solidFill>
              <a:latin typeface="Times New Roman"/>
            </a:endParaRPr>
          </a:p>
        </p:txBody>
      </p:sp>
      <p:sp>
        <p:nvSpPr>
          <p:cNvPr id="100" name="TextShape 2"/>
          <p:cNvSpPr txBox="1"/>
          <p:nvPr/>
        </p:nvSpPr>
        <p:spPr>
          <a:xfrm>
            <a:off x="609480" y="1600200"/>
            <a:ext cx="10972440" cy="4525560"/>
          </a:xfrm>
          <a:prstGeom prst="rect">
            <a:avLst/>
          </a:prstGeom>
          <a:noFill/>
          <a:ln>
            <a:noFill/>
          </a:ln>
        </p:spPr>
        <p:txBody>
          <a:bodyPr>
            <a:normAutofit fontScale="81000"/>
          </a:bodyPr>
          <a:p>
            <a:pPr>
              <a:lnSpc>
                <a:spcPct val="100000"/>
              </a:lnSpc>
              <a:spcBef>
                <a:spcPts val="641"/>
              </a:spcBef>
              <a:tabLst>
                <a:tab algn="l" pos="0"/>
              </a:tabLst>
            </a:pPr>
            <a:r>
              <a:rPr b="0" lang="en-GB" sz="3200" spc="-1" strike="noStrike">
                <a:solidFill>
                  <a:srgbClr val="000000"/>
                </a:solidFill>
                <a:latin typeface="Arial"/>
              </a:rPr>
              <a:t>The below are suggestions, if it’s there’s a better way to do it, please suggest:</a:t>
            </a:r>
            <a:endParaRPr b="0" lang="en-GB" sz="3200" spc="-1" strike="noStrike">
              <a:solidFill>
                <a:srgbClr val="000000"/>
              </a:solidFill>
              <a:latin typeface="Arial"/>
            </a:endParaRPr>
          </a:p>
          <a:p>
            <a:pPr marL="343080" indent="-342720">
              <a:lnSpc>
                <a:spcPct val="100000"/>
              </a:lnSpc>
              <a:spcBef>
                <a:spcPts val="641"/>
              </a:spcBef>
              <a:buClr>
                <a:srgbClr val="000000"/>
              </a:buClr>
              <a:buFont typeface="Arial"/>
              <a:buChar char="•"/>
              <a:tabLst>
                <a:tab algn="l" pos="0"/>
              </a:tabLst>
            </a:pPr>
            <a:r>
              <a:rPr b="0" lang="en-GB" sz="3200" spc="-1" strike="noStrike">
                <a:solidFill>
                  <a:srgbClr val="000000"/>
                </a:solidFill>
                <a:latin typeface="Arial"/>
              </a:rPr>
              <a:t>General:</a:t>
            </a:r>
            <a:endParaRPr b="0" lang="en-GB" sz="3200" spc="-1" strike="noStrike">
              <a:solidFill>
                <a:srgbClr val="000000"/>
              </a:solidFill>
              <a:latin typeface="Arial"/>
            </a:endParaRPr>
          </a:p>
          <a:p>
            <a:pPr lvl="1" marL="743040" indent="-285480">
              <a:lnSpc>
                <a:spcPct val="100000"/>
              </a:lnSpc>
              <a:spcBef>
                <a:spcPts val="561"/>
              </a:spcBef>
              <a:buClr>
                <a:srgbClr val="000000"/>
              </a:buClr>
              <a:buFont typeface="Arial"/>
              <a:buChar char="–"/>
              <a:tabLst>
                <a:tab algn="l" pos="0"/>
              </a:tabLst>
            </a:pPr>
            <a:r>
              <a:rPr b="0" lang="en-GB" sz="2800" spc="-1" strike="noStrike">
                <a:solidFill>
                  <a:srgbClr val="000000"/>
                </a:solidFill>
                <a:latin typeface="Arial"/>
              </a:rPr>
              <a:t>There should be a flow when scrolling through the page, such as is the case here for example: </a:t>
            </a:r>
            <a:r>
              <a:rPr b="0" lang="en-GB" sz="2800" spc="-1" strike="noStrike" u="sng">
                <a:solidFill>
                  <a:srgbClr val="0000ff"/>
                </a:solidFill>
                <a:uFillTx/>
                <a:latin typeface="Arial"/>
                <a:hlinkClick r:id="rId1"/>
              </a:rPr>
              <a:t>https://getcarbon.ai/</a:t>
            </a:r>
            <a:endParaRPr b="0" lang="en-GB" sz="2800" spc="-1" strike="noStrike">
              <a:solidFill>
                <a:srgbClr val="000000"/>
              </a:solidFill>
              <a:latin typeface="Arial"/>
            </a:endParaRPr>
          </a:p>
          <a:p>
            <a:pPr lvl="1" marL="743040" indent="-285480">
              <a:lnSpc>
                <a:spcPct val="100000"/>
              </a:lnSpc>
              <a:spcBef>
                <a:spcPts val="561"/>
              </a:spcBef>
              <a:buClr>
                <a:srgbClr val="000000"/>
              </a:buClr>
              <a:buFont typeface="Arial"/>
              <a:buChar char="–"/>
              <a:tabLst>
                <a:tab algn="l" pos="0"/>
              </a:tabLst>
            </a:pPr>
            <a:r>
              <a:rPr b="0" lang="en-GB" sz="2800" spc="-1" strike="noStrike">
                <a:solidFill>
                  <a:srgbClr val="000000"/>
                </a:solidFill>
                <a:latin typeface="Arial"/>
              </a:rPr>
              <a:t>Pin navigation bar to top and call “sign up” button “Try for free”</a:t>
            </a:r>
            <a:endParaRPr b="0" lang="en-GB" sz="2800" spc="-1" strike="noStrike">
              <a:solidFill>
                <a:srgbClr val="000000"/>
              </a:solidFill>
              <a:latin typeface="Arial"/>
            </a:endParaRPr>
          </a:p>
          <a:p>
            <a:pPr marL="343080" indent="-342720">
              <a:lnSpc>
                <a:spcPct val="100000"/>
              </a:lnSpc>
              <a:spcBef>
                <a:spcPts val="641"/>
              </a:spcBef>
              <a:buClr>
                <a:srgbClr val="000000"/>
              </a:buClr>
              <a:buFont typeface="Arial"/>
              <a:buChar char="•"/>
              <a:tabLst>
                <a:tab algn="l" pos="0"/>
              </a:tabLst>
            </a:pPr>
            <a:r>
              <a:rPr b="0" lang="en-GB" sz="3200" spc="-1" strike="noStrike">
                <a:solidFill>
                  <a:srgbClr val="000000"/>
                </a:solidFill>
                <a:latin typeface="Arial"/>
              </a:rPr>
              <a:t>Regarding part “1” (see slide 2):</a:t>
            </a:r>
            <a:endParaRPr b="0" lang="en-GB" sz="3200" spc="-1" strike="noStrike">
              <a:solidFill>
                <a:srgbClr val="000000"/>
              </a:solidFill>
              <a:latin typeface="Arial"/>
            </a:endParaRPr>
          </a:p>
          <a:p>
            <a:pPr lvl="1" marL="743040" indent="-285480">
              <a:lnSpc>
                <a:spcPct val="100000"/>
              </a:lnSpc>
              <a:spcBef>
                <a:spcPts val="561"/>
              </a:spcBef>
              <a:buClr>
                <a:srgbClr val="000000"/>
              </a:buClr>
              <a:buFont typeface="Arial"/>
              <a:buChar char="–"/>
              <a:tabLst>
                <a:tab algn="l" pos="0"/>
              </a:tabLst>
            </a:pPr>
            <a:r>
              <a:rPr b="0" lang="en-GB" sz="2800" spc="-1" strike="noStrike">
                <a:solidFill>
                  <a:srgbClr val="000000"/>
                </a:solidFill>
                <a:latin typeface="Arial"/>
              </a:rPr>
              <a:t>Make it fill the screen when landing on the page</a:t>
            </a:r>
            <a:endParaRPr b="0" lang="en-GB" sz="2800" spc="-1" strike="noStrike">
              <a:solidFill>
                <a:srgbClr val="000000"/>
              </a:solidFill>
              <a:latin typeface="Arial"/>
            </a:endParaRPr>
          </a:p>
          <a:p>
            <a:pPr lvl="1" marL="743040" indent="-285480">
              <a:lnSpc>
                <a:spcPct val="100000"/>
              </a:lnSpc>
              <a:spcBef>
                <a:spcPts val="561"/>
              </a:spcBef>
              <a:buClr>
                <a:srgbClr val="000000"/>
              </a:buClr>
              <a:buFont typeface="Arial"/>
              <a:buChar char="–"/>
              <a:tabLst>
                <a:tab algn="l" pos="0"/>
              </a:tabLst>
            </a:pPr>
            <a:r>
              <a:rPr b="0" lang="en-GB" sz="2800" spc="-1" strike="noStrike">
                <a:solidFill>
                  <a:srgbClr val="000000"/>
                </a:solidFill>
                <a:latin typeface="Arial"/>
              </a:rPr>
              <a:t>Replace the current colour grading with a stock photo or whatever makes sense in your design. Currently, it’s rather ugly.</a:t>
            </a:r>
            <a:endParaRPr b="0" lang="en-GB" sz="2800" spc="-1" strike="noStrike">
              <a:solidFill>
                <a:srgbClr val="000000"/>
              </a:solidFill>
              <a:latin typeface="Arial"/>
            </a:endParaRPr>
          </a:p>
          <a:p>
            <a:endParaRPr b="0" lang="en-GB"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609480" y="274680"/>
            <a:ext cx="10972440" cy="1142640"/>
          </a:xfrm>
          <a:prstGeom prst="rect">
            <a:avLst/>
          </a:prstGeom>
          <a:noFill/>
          <a:ln>
            <a:noFill/>
          </a:ln>
        </p:spPr>
        <p:txBody>
          <a:bodyPr anchor="ctr">
            <a:noAutofit/>
          </a:bodyPr>
          <a:p>
            <a:pPr algn="ctr">
              <a:lnSpc>
                <a:spcPct val="100000"/>
              </a:lnSpc>
            </a:pPr>
            <a:r>
              <a:rPr b="0" lang="en-GB" sz="4400" spc="-1" strike="noStrike">
                <a:solidFill>
                  <a:srgbClr val="000000"/>
                </a:solidFill>
                <a:latin typeface="Arial"/>
              </a:rPr>
              <a:t>Instructions (3)</a:t>
            </a:r>
            <a:endParaRPr b="0" lang="en-GB" sz="4400" spc="-1" strike="noStrike">
              <a:solidFill>
                <a:srgbClr val="000000"/>
              </a:solidFill>
              <a:latin typeface="Times New Roman"/>
            </a:endParaRPr>
          </a:p>
        </p:txBody>
      </p:sp>
      <p:sp>
        <p:nvSpPr>
          <p:cNvPr id="102" name="CustomShape 2"/>
          <p:cNvSpPr/>
          <p:nvPr/>
        </p:nvSpPr>
        <p:spPr>
          <a:xfrm>
            <a:off x="270360" y="1417680"/>
            <a:ext cx="11304720" cy="4968360"/>
          </a:xfrm>
          <a:prstGeom prst="rect">
            <a:avLst/>
          </a:prstGeom>
          <a:noFill/>
          <a:ln>
            <a:noFill/>
          </a:ln>
        </p:spPr>
        <p:style>
          <a:lnRef idx="0"/>
          <a:fillRef idx="0"/>
          <a:effectRef idx="0"/>
          <a:fontRef idx="minor"/>
        </p:style>
        <p:txBody>
          <a:bodyPr lIns="90000" rIns="90000" tIns="45000" bIns="45000">
            <a:spAutoFit/>
          </a:bodyPr>
          <a:p>
            <a:pPr lvl="1" marL="800280" indent="-342720">
              <a:lnSpc>
                <a:spcPct val="100000"/>
              </a:lnSpc>
              <a:buClr>
                <a:srgbClr val="000000"/>
              </a:buClr>
              <a:buFont typeface="Arial"/>
              <a:buChar char="•"/>
            </a:pPr>
            <a:r>
              <a:rPr b="0" lang="en-GB" sz="2000" spc="-1" strike="noStrike">
                <a:solidFill>
                  <a:srgbClr val="000000"/>
                </a:solidFill>
                <a:latin typeface="Arial"/>
              </a:rPr>
              <a:t>Insert a block “About Legal-Monitr” between part 1 and part 2:</a:t>
            </a:r>
            <a:endParaRPr b="0" lang="en-US" sz="2000" spc="-1" strike="noStrike">
              <a:latin typeface="Arial"/>
            </a:endParaRPr>
          </a:p>
          <a:p>
            <a:pPr lvl="2" marL="1257480" indent="-342720">
              <a:lnSpc>
                <a:spcPct val="100000"/>
              </a:lnSpc>
              <a:buClr>
                <a:srgbClr val="000000"/>
              </a:buClr>
              <a:buFont typeface="Arial"/>
              <a:buChar char="•"/>
            </a:pPr>
            <a:r>
              <a:rPr b="0" lang="en-GB" sz="2000" spc="-1" strike="noStrike">
                <a:solidFill>
                  <a:srgbClr val="000000"/>
                </a:solidFill>
                <a:latin typeface="Arial"/>
              </a:rPr>
              <a:t>Title: The regulatory publication monitoring solution for legal professionals</a:t>
            </a:r>
            <a:endParaRPr b="0" lang="en-US" sz="2000" spc="-1" strike="noStrike">
              <a:latin typeface="Arial"/>
            </a:endParaRPr>
          </a:p>
          <a:p>
            <a:pPr lvl="2" marL="1257480" indent="-342720">
              <a:lnSpc>
                <a:spcPct val="100000"/>
              </a:lnSpc>
              <a:buClr>
                <a:srgbClr val="000000"/>
              </a:buClr>
              <a:buFont typeface="Arial"/>
              <a:buChar char="•"/>
            </a:pPr>
            <a:r>
              <a:rPr b="0" lang="en-GB" sz="2000" spc="-1" strike="noStrike">
                <a:solidFill>
                  <a:srgbClr val="000000"/>
                </a:solidFill>
                <a:latin typeface="Arial"/>
              </a:rPr>
              <a:t>Paragraph: Avoid wasting time visiting tens of webpages per day to stay up to date with new publications of legislators, regulators, supervisory authorities or courts. Legal-Monitr now alerts you of all news relevant to your area of expertise and presents it to you in a comprehensive newsfeed.</a:t>
            </a:r>
            <a:endParaRPr b="0" lang="en-US" sz="2000" spc="-1" strike="noStrike">
              <a:latin typeface="Arial"/>
            </a:endParaRPr>
          </a:p>
          <a:p>
            <a:pPr marL="914400">
              <a:lnSpc>
                <a:spcPct val="100000"/>
              </a:lnSpc>
            </a:pPr>
            <a:endParaRPr b="0" lang="en-US" sz="2000" spc="-1" strike="noStrike">
              <a:latin typeface="Arial"/>
            </a:endParaRPr>
          </a:p>
          <a:p>
            <a:pPr lvl="1" marL="800280" indent="-342720">
              <a:lnSpc>
                <a:spcPct val="100000"/>
              </a:lnSpc>
              <a:buClr>
                <a:srgbClr val="000000"/>
              </a:buClr>
              <a:buFont typeface="Arial"/>
              <a:buChar char="•"/>
            </a:pPr>
            <a:r>
              <a:rPr b="0" lang="en-GB" sz="2000" spc="-1" strike="noStrike">
                <a:solidFill>
                  <a:srgbClr val="000000"/>
                </a:solidFill>
                <a:latin typeface="Arial"/>
              </a:rPr>
              <a:t>Regarding part “2” (Benefits):</a:t>
            </a:r>
            <a:endParaRPr b="0" lang="en-US" sz="2000" spc="-1" strike="noStrike">
              <a:latin typeface="Arial"/>
            </a:endParaRPr>
          </a:p>
          <a:p>
            <a:pPr lvl="2" marL="1257480" indent="-342720">
              <a:lnSpc>
                <a:spcPct val="100000"/>
              </a:lnSpc>
              <a:buClr>
                <a:srgbClr val="000000"/>
              </a:buClr>
              <a:buFont typeface="Arial"/>
              <a:buChar char="•"/>
            </a:pPr>
            <a:r>
              <a:rPr b="0" lang="en-GB" sz="2000" spc="-1" strike="noStrike">
                <a:solidFill>
                  <a:srgbClr val="000000"/>
                </a:solidFill>
                <a:latin typeface="Arial"/>
              </a:rPr>
              <a:t>Keep current screenshots and copywriting, but make it look nicer.</a:t>
            </a:r>
            <a:endParaRPr b="0" lang="en-US" sz="2000" spc="-1" strike="noStrike">
              <a:latin typeface="Arial"/>
            </a:endParaRPr>
          </a:p>
          <a:p>
            <a:pPr lvl="2" marL="1257480" indent="-342720">
              <a:lnSpc>
                <a:spcPct val="100000"/>
              </a:lnSpc>
              <a:buClr>
                <a:srgbClr val="000000"/>
              </a:buClr>
              <a:buFont typeface="Arial"/>
              <a:buChar char="•"/>
            </a:pPr>
            <a:r>
              <a:rPr b="0" lang="en-GB" sz="2000" spc="-1" strike="noStrike">
                <a:solidFill>
                  <a:srgbClr val="000000"/>
                </a:solidFill>
                <a:latin typeface="Arial"/>
              </a:rPr>
              <a:t>Make message appear when hovering over the word “sources” in the first paragraph (and make it look like there’s something behind the word, to encourage users to hover over it). The following message should be displayed: “</a:t>
            </a:r>
            <a:r>
              <a:rPr b="0" i="1" lang="en-GB" sz="2000" spc="-1" strike="noStrike">
                <a:solidFill>
                  <a:srgbClr val="000000"/>
                </a:solidFill>
                <a:latin typeface="Arial"/>
              </a:rPr>
              <a:t>Legal-Monitr currently has a variety of sources for Financial Regulatory and Data Protection professionals in select countries and the European Union as a whole. Sign up for your free trial to consult them all. During the launch phase we are happy to discuss adding sources at users’ request</a:t>
            </a:r>
            <a:r>
              <a:rPr b="0" lang="en-GB" sz="2000" spc="-1" strike="noStrike">
                <a:solidFill>
                  <a:srgbClr val="000000"/>
                </a:solidFill>
                <a:latin typeface="Arial"/>
              </a:rPr>
              <a: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609480" y="274680"/>
            <a:ext cx="10972440" cy="1142640"/>
          </a:xfrm>
          <a:prstGeom prst="rect">
            <a:avLst/>
          </a:prstGeom>
          <a:noFill/>
          <a:ln>
            <a:noFill/>
          </a:ln>
        </p:spPr>
        <p:txBody>
          <a:bodyPr anchor="ctr">
            <a:noAutofit/>
          </a:bodyPr>
          <a:p>
            <a:pPr algn="ctr">
              <a:lnSpc>
                <a:spcPct val="100000"/>
              </a:lnSpc>
            </a:pPr>
            <a:r>
              <a:rPr b="0" lang="en-GB" sz="4400" spc="-1" strike="noStrike">
                <a:solidFill>
                  <a:srgbClr val="000000"/>
                </a:solidFill>
                <a:latin typeface="Arial"/>
              </a:rPr>
              <a:t>Instructions (4)</a:t>
            </a:r>
            <a:endParaRPr b="0" lang="en-GB" sz="4400" spc="-1" strike="noStrike">
              <a:solidFill>
                <a:srgbClr val="000000"/>
              </a:solidFill>
              <a:latin typeface="Times New Roman"/>
            </a:endParaRPr>
          </a:p>
        </p:txBody>
      </p:sp>
      <p:sp>
        <p:nvSpPr>
          <p:cNvPr id="104" name="TextShape 2"/>
          <p:cNvSpPr txBox="1"/>
          <p:nvPr/>
        </p:nvSpPr>
        <p:spPr>
          <a:xfrm>
            <a:off x="548640" y="1554480"/>
            <a:ext cx="10972440" cy="4525560"/>
          </a:xfrm>
          <a:prstGeom prst="rect">
            <a:avLst/>
          </a:prstGeom>
          <a:noFill/>
          <a:ln>
            <a:noFill/>
          </a:ln>
        </p:spPr>
        <p:txBody>
          <a:bodyPr>
            <a:normAutofit fontScale="88000"/>
          </a:bodyPr>
          <a:p>
            <a:pPr marL="343080" indent="-342720">
              <a:lnSpc>
                <a:spcPct val="100000"/>
              </a:lnSpc>
              <a:spcBef>
                <a:spcPts val="641"/>
              </a:spcBef>
              <a:buClr>
                <a:srgbClr val="000000"/>
              </a:buClr>
              <a:buFont typeface="Arial"/>
              <a:buChar char="•"/>
            </a:pPr>
            <a:r>
              <a:rPr b="0" lang="en-GB" sz="3200" spc="-1" strike="noStrike">
                <a:solidFill>
                  <a:srgbClr val="000000"/>
                </a:solidFill>
                <a:latin typeface="Arial"/>
              </a:rPr>
              <a:t>Regarding part 3 (How does it work?):</a:t>
            </a:r>
            <a:endParaRPr b="0" lang="en-GB" sz="3200" spc="-1" strike="noStrike">
              <a:solidFill>
                <a:srgbClr val="000000"/>
              </a:solidFill>
              <a:latin typeface="Arial"/>
            </a:endParaRPr>
          </a:p>
          <a:p>
            <a:pPr lvl="1" marL="743040" indent="-285480">
              <a:lnSpc>
                <a:spcPct val="100000"/>
              </a:lnSpc>
              <a:spcBef>
                <a:spcPts val="561"/>
              </a:spcBef>
              <a:buClr>
                <a:srgbClr val="000000"/>
              </a:buClr>
              <a:buFont typeface="Arial"/>
              <a:buChar char="–"/>
            </a:pPr>
            <a:r>
              <a:rPr b="0" lang="en-GB" sz="2800" spc="-1" strike="noStrike">
                <a:solidFill>
                  <a:srgbClr val="000000"/>
                </a:solidFill>
                <a:latin typeface="Arial"/>
              </a:rPr>
              <a:t>Make “How does it work” look like a timeline and replace current steps with the following:</a:t>
            </a:r>
            <a:endParaRPr b="0" lang="en-GB" sz="2800" spc="-1" strike="noStrike">
              <a:solidFill>
                <a:srgbClr val="000000"/>
              </a:solidFill>
              <a:latin typeface="Arial"/>
            </a:endParaRPr>
          </a:p>
          <a:p>
            <a:pPr lvl="2" marL="1143000" indent="-228240">
              <a:lnSpc>
                <a:spcPct val="100000"/>
              </a:lnSpc>
              <a:spcBef>
                <a:spcPts val="479"/>
              </a:spcBef>
              <a:buClr>
                <a:srgbClr val="000000"/>
              </a:buClr>
              <a:buFont typeface="Arial"/>
              <a:buChar char="•"/>
            </a:pPr>
            <a:r>
              <a:rPr b="0" lang="en-GB" sz="2400" spc="-1" strike="noStrike">
                <a:solidFill>
                  <a:srgbClr val="000000"/>
                </a:solidFill>
                <a:latin typeface="Arial"/>
              </a:rPr>
              <a:t>1: Sign up and create your account</a:t>
            </a:r>
            <a:endParaRPr b="0" lang="en-GB" sz="2400" spc="-1" strike="noStrike">
              <a:solidFill>
                <a:srgbClr val="000000"/>
              </a:solidFill>
              <a:latin typeface="Arial"/>
            </a:endParaRPr>
          </a:p>
          <a:p>
            <a:pPr lvl="2" marL="1143000" indent="-228240">
              <a:lnSpc>
                <a:spcPct val="100000"/>
              </a:lnSpc>
              <a:spcBef>
                <a:spcPts val="479"/>
              </a:spcBef>
              <a:buClr>
                <a:srgbClr val="000000"/>
              </a:buClr>
              <a:buFont typeface="Arial"/>
              <a:buChar char="•"/>
            </a:pPr>
            <a:r>
              <a:rPr b="0" lang="en-GB" sz="2400" spc="-1" strike="noStrike">
                <a:solidFill>
                  <a:srgbClr val="000000"/>
                </a:solidFill>
                <a:latin typeface="Arial"/>
              </a:rPr>
              <a:t>2: Select the sources you want to monitor. Choose from legislators’, regulators’ or courts’ websites</a:t>
            </a:r>
            <a:endParaRPr b="0" lang="en-GB" sz="2400" spc="-1" strike="noStrike">
              <a:solidFill>
                <a:srgbClr val="000000"/>
              </a:solidFill>
              <a:latin typeface="Arial"/>
            </a:endParaRPr>
          </a:p>
          <a:p>
            <a:pPr lvl="2" marL="1143000" indent="-228240">
              <a:lnSpc>
                <a:spcPct val="100000"/>
              </a:lnSpc>
              <a:spcBef>
                <a:spcPts val="479"/>
              </a:spcBef>
              <a:buClr>
                <a:srgbClr val="000000"/>
              </a:buClr>
              <a:buFont typeface="Arial"/>
              <a:buChar char="•"/>
            </a:pPr>
            <a:r>
              <a:rPr b="0" lang="en-GB" sz="2400" spc="-1" strike="noStrike">
                <a:solidFill>
                  <a:srgbClr val="000000"/>
                </a:solidFill>
                <a:latin typeface="Arial"/>
              </a:rPr>
              <a:t>3: Define keywords to further tailor your experience</a:t>
            </a:r>
            <a:endParaRPr b="0" lang="en-GB" sz="2400" spc="-1" strike="noStrike">
              <a:solidFill>
                <a:srgbClr val="000000"/>
              </a:solidFill>
              <a:latin typeface="Arial"/>
            </a:endParaRPr>
          </a:p>
          <a:p>
            <a:pPr lvl="2" marL="1143000" indent="-228240">
              <a:lnSpc>
                <a:spcPct val="100000"/>
              </a:lnSpc>
              <a:spcBef>
                <a:spcPts val="479"/>
              </a:spcBef>
              <a:buClr>
                <a:srgbClr val="000000"/>
              </a:buClr>
              <a:buFont typeface="Arial"/>
              <a:buChar char="•"/>
            </a:pPr>
            <a:r>
              <a:rPr b="0" lang="en-GB" sz="2400" spc="-1" strike="noStrike">
                <a:solidFill>
                  <a:srgbClr val="000000"/>
                </a:solidFill>
                <a:latin typeface="Arial"/>
              </a:rPr>
              <a:t>4: Consult your newsfeed or email alerts to stay up to date</a:t>
            </a:r>
            <a:endParaRPr b="0" lang="en-GB" sz="2400" spc="-1" strike="noStrike">
              <a:solidFill>
                <a:srgbClr val="000000"/>
              </a:solidFill>
              <a:latin typeface="Arial"/>
            </a:endParaRPr>
          </a:p>
          <a:p>
            <a:pPr lvl="2" marL="1143000" indent="-228240">
              <a:lnSpc>
                <a:spcPct val="100000"/>
              </a:lnSpc>
              <a:spcBef>
                <a:spcPts val="479"/>
              </a:spcBef>
              <a:buClr>
                <a:srgbClr val="000000"/>
              </a:buClr>
              <a:buFont typeface="Arial"/>
              <a:buChar char="•"/>
            </a:pPr>
            <a:r>
              <a:rPr b="0" lang="en-GB" sz="2400" spc="-1" strike="noStrike">
                <a:solidFill>
                  <a:srgbClr val="000000"/>
                </a:solidFill>
                <a:latin typeface="Arial"/>
              </a:rPr>
              <a:t>5: Invite team members to join you on the platform</a:t>
            </a:r>
            <a:endParaRPr b="0" lang="en-GB" sz="2400" spc="-1" strike="noStrike">
              <a:solidFill>
                <a:srgbClr val="000000"/>
              </a:solidFill>
              <a:latin typeface="Arial"/>
            </a:endParaRPr>
          </a:p>
          <a:p>
            <a:pPr marL="914400">
              <a:lnSpc>
                <a:spcPct val="100000"/>
              </a:lnSpc>
              <a:spcBef>
                <a:spcPts val="479"/>
              </a:spcBef>
              <a:tabLst>
                <a:tab algn="l" pos="0"/>
              </a:tabLst>
            </a:pPr>
            <a:endParaRPr b="0" lang="en-GB" sz="2400" spc="-1" strike="noStrike">
              <a:solidFill>
                <a:srgbClr val="000000"/>
              </a:solidFill>
              <a:latin typeface="Arial"/>
            </a:endParaRPr>
          </a:p>
          <a:p>
            <a:pPr marL="914400">
              <a:lnSpc>
                <a:spcPct val="100000"/>
              </a:lnSpc>
              <a:spcBef>
                <a:spcPts val="479"/>
              </a:spcBef>
              <a:tabLst>
                <a:tab algn="l" pos="0"/>
              </a:tabLst>
            </a:pPr>
            <a:r>
              <a:rPr b="0" lang="en-GB" sz="2400" spc="-1" strike="noStrike">
                <a:solidFill>
                  <a:srgbClr val="000000"/>
                </a:solidFill>
                <a:latin typeface="Arial"/>
              </a:rPr>
              <a:t>Under the timeline: “Don’t see the source you want to monitor? Let us know!”</a:t>
            </a:r>
            <a:endParaRPr b="0" lang="en-GB" sz="2400" spc="-1" strike="noStrike">
              <a:solidFill>
                <a:srgbClr val="000000"/>
              </a:solidFill>
              <a:latin typeface="Arial"/>
            </a:endParaRPr>
          </a:p>
          <a:p>
            <a:pPr marL="914400">
              <a:lnSpc>
                <a:spcPct val="100000"/>
              </a:lnSpc>
              <a:spcBef>
                <a:spcPts val="479"/>
              </a:spcBef>
              <a:tabLst>
                <a:tab algn="l" pos="0"/>
              </a:tabLst>
            </a:pPr>
            <a:endParaRPr b="0" lang="en-GB" sz="2400" spc="-1" strike="noStrike">
              <a:solidFill>
                <a:srgbClr val="000000"/>
              </a:solidFill>
              <a:latin typeface="Arial"/>
            </a:endParaRPr>
          </a:p>
          <a:p>
            <a:pPr marL="914400">
              <a:lnSpc>
                <a:spcPct val="100000"/>
              </a:lnSpc>
              <a:spcBef>
                <a:spcPts val="479"/>
              </a:spcBef>
              <a:tabLst>
                <a:tab algn="l" pos="0"/>
              </a:tabLst>
            </a:pPr>
            <a:endParaRPr b="0" lang="en-GB" sz="2400" spc="-1" strike="noStrike">
              <a:solidFill>
                <a:srgbClr val="000000"/>
              </a:solidFill>
              <a:latin typeface="Arial"/>
            </a:endParaRPr>
          </a:p>
          <a:p>
            <a:pPr marL="457200">
              <a:lnSpc>
                <a:spcPct val="100000"/>
              </a:lnSpc>
              <a:spcBef>
                <a:spcPts val="561"/>
              </a:spcBef>
              <a:tabLst>
                <a:tab algn="l" pos="0"/>
              </a:tabLst>
            </a:pP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609480" y="274680"/>
            <a:ext cx="10972440" cy="1142640"/>
          </a:xfrm>
          <a:prstGeom prst="rect">
            <a:avLst/>
          </a:prstGeom>
          <a:noFill/>
          <a:ln>
            <a:noFill/>
          </a:ln>
        </p:spPr>
        <p:txBody>
          <a:bodyPr anchor="ctr">
            <a:noAutofit/>
          </a:bodyPr>
          <a:p>
            <a:pPr algn="ctr">
              <a:lnSpc>
                <a:spcPct val="100000"/>
              </a:lnSpc>
            </a:pPr>
            <a:r>
              <a:rPr b="0" lang="en-GB" sz="4400" spc="-1" strike="noStrike">
                <a:solidFill>
                  <a:srgbClr val="000000"/>
                </a:solidFill>
                <a:latin typeface="Arial"/>
              </a:rPr>
              <a:t>Instructions (5)</a:t>
            </a:r>
            <a:endParaRPr b="0" lang="en-GB" sz="4400" spc="-1" strike="noStrike">
              <a:solidFill>
                <a:srgbClr val="000000"/>
              </a:solidFill>
              <a:latin typeface="Times New Roman"/>
            </a:endParaRPr>
          </a:p>
        </p:txBody>
      </p:sp>
      <p:sp>
        <p:nvSpPr>
          <p:cNvPr id="106" name="TextShape 2"/>
          <p:cNvSpPr txBox="1"/>
          <p:nvPr/>
        </p:nvSpPr>
        <p:spPr>
          <a:xfrm>
            <a:off x="609480" y="1600200"/>
            <a:ext cx="109724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GB" sz="3200" spc="-1" strike="noStrike">
                <a:solidFill>
                  <a:srgbClr val="000000"/>
                </a:solidFill>
                <a:latin typeface="Arial"/>
              </a:rPr>
              <a:t>Regarding part 4 (pricing)</a:t>
            </a:r>
            <a:endParaRPr b="0" lang="en-GB" sz="3200" spc="-1" strike="noStrike">
              <a:solidFill>
                <a:srgbClr val="000000"/>
              </a:solidFill>
              <a:latin typeface="Arial"/>
            </a:endParaRPr>
          </a:p>
          <a:p>
            <a:pPr lvl="1" marL="743040" indent="-285480">
              <a:lnSpc>
                <a:spcPct val="100000"/>
              </a:lnSpc>
              <a:spcBef>
                <a:spcPts val="561"/>
              </a:spcBef>
              <a:buClr>
                <a:srgbClr val="000000"/>
              </a:buClr>
              <a:buFont typeface="Arial"/>
              <a:buChar char="–"/>
            </a:pPr>
            <a:r>
              <a:rPr b="0" lang="en-GB" sz="2800" spc="-1" strike="noStrike">
                <a:solidFill>
                  <a:srgbClr val="000000"/>
                </a:solidFill>
                <a:latin typeface="Arial"/>
              </a:rPr>
              <a:t>Make pricing options look more professional</a:t>
            </a:r>
            <a:endParaRPr b="0" lang="en-GB" sz="2800" spc="-1" strike="noStrike">
              <a:solidFill>
                <a:srgbClr val="000000"/>
              </a:solidFill>
              <a:latin typeface="Arial"/>
            </a:endParaRPr>
          </a:p>
          <a:p>
            <a:pPr lvl="1" marL="743040" indent="-285480">
              <a:lnSpc>
                <a:spcPct val="100000"/>
              </a:lnSpc>
              <a:spcBef>
                <a:spcPts val="561"/>
              </a:spcBef>
              <a:buClr>
                <a:srgbClr val="000000"/>
              </a:buClr>
              <a:buFont typeface="Arial"/>
              <a:buChar char="–"/>
            </a:pPr>
            <a:r>
              <a:rPr b="0" lang="en-GB" sz="2800" spc="-1" strike="noStrike">
                <a:solidFill>
                  <a:srgbClr val="000000"/>
                </a:solidFill>
                <a:latin typeface="Arial"/>
              </a:rPr>
              <a:t>Call the first option “Individual or small teams”</a:t>
            </a:r>
            <a:endParaRPr b="0" lang="en-GB" sz="2800" spc="-1" strike="noStrike">
              <a:solidFill>
                <a:srgbClr val="000000"/>
              </a:solidFill>
              <a:latin typeface="Arial"/>
            </a:endParaRPr>
          </a:p>
          <a:p>
            <a:pPr lvl="3" marL="1600200" indent="-228240">
              <a:lnSpc>
                <a:spcPct val="100000"/>
              </a:lnSpc>
              <a:spcBef>
                <a:spcPts val="400"/>
              </a:spcBef>
              <a:buClr>
                <a:srgbClr val="000000"/>
              </a:buClr>
              <a:buFont typeface="Arial"/>
              <a:buChar char="–"/>
            </a:pPr>
            <a:r>
              <a:rPr b="0" lang="en-GB" sz="2000" spc="-1" strike="noStrike">
                <a:solidFill>
                  <a:srgbClr val="000000"/>
                </a:solidFill>
                <a:latin typeface="Arial"/>
              </a:rPr>
              <a:t>Price: €15/month/user</a:t>
            </a:r>
            <a:endParaRPr b="0" lang="en-GB" sz="2000" spc="-1" strike="noStrike">
              <a:solidFill>
                <a:srgbClr val="000000"/>
              </a:solidFill>
              <a:latin typeface="Arial"/>
            </a:endParaRPr>
          </a:p>
          <a:p>
            <a:pPr lvl="3" marL="1600200" indent="-228240">
              <a:lnSpc>
                <a:spcPct val="100000"/>
              </a:lnSpc>
              <a:spcBef>
                <a:spcPts val="400"/>
              </a:spcBef>
              <a:buClr>
                <a:srgbClr val="000000"/>
              </a:buClr>
              <a:buFont typeface="Arial"/>
              <a:buChar char="–"/>
            </a:pPr>
            <a:r>
              <a:rPr b="0" lang="en-GB" sz="2000" spc="-1" strike="noStrike">
                <a:solidFill>
                  <a:srgbClr val="000000"/>
                </a:solidFill>
                <a:latin typeface="Arial"/>
              </a:rPr>
              <a:t>Keep the rest</a:t>
            </a:r>
            <a:endParaRPr b="0" lang="en-GB" sz="2000" spc="-1" strike="noStrike">
              <a:solidFill>
                <a:srgbClr val="000000"/>
              </a:solidFill>
              <a:latin typeface="Arial"/>
            </a:endParaRPr>
          </a:p>
          <a:p>
            <a:pPr lvl="1" marL="743040" indent="-285480">
              <a:lnSpc>
                <a:spcPct val="100000"/>
              </a:lnSpc>
              <a:spcBef>
                <a:spcPts val="561"/>
              </a:spcBef>
              <a:buClr>
                <a:srgbClr val="000000"/>
              </a:buClr>
              <a:buFont typeface="Arial"/>
              <a:buChar char="–"/>
            </a:pPr>
            <a:r>
              <a:rPr b="0" lang="en-GB" sz="2800" spc="-1" strike="noStrike">
                <a:solidFill>
                  <a:srgbClr val="000000"/>
                </a:solidFill>
                <a:latin typeface="Arial"/>
              </a:rPr>
              <a:t>Add a second option called “Custom” such as below for example:</a:t>
            </a:r>
            <a:endParaRPr b="0" lang="en-GB" sz="2800" spc="-1" strike="noStrike">
              <a:solidFill>
                <a:srgbClr val="000000"/>
              </a:solidFill>
              <a:latin typeface="Arial"/>
            </a:endParaRPr>
          </a:p>
          <a:p>
            <a:pPr marL="457200">
              <a:lnSpc>
                <a:spcPct val="100000"/>
              </a:lnSpc>
              <a:spcBef>
                <a:spcPts val="561"/>
              </a:spcBef>
              <a:tabLst>
                <a:tab algn="l" pos="0"/>
              </a:tabLst>
            </a:pPr>
            <a:endParaRPr b="0" lang="en-GB" sz="2800" spc="-1" strike="noStrike">
              <a:solidFill>
                <a:srgbClr val="000000"/>
              </a:solidFill>
              <a:latin typeface="Arial"/>
            </a:endParaRPr>
          </a:p>
        </p:txBody>
      </p:sp>
      <p:pic>
        <p:nvPicPr>
          <p:cNvPr id="107" name="Picture 4" descr=""/>
          <p:cNvPicPr/>
          <p:nvPr/>
        </p:nvPicPr>
        <p:blipFill>
          <a:blip r:embed="rId1"/>
          <a:stretch/>
        </p:blipFill>
        <p:spPr>
          <a:xfrm>
            <a:off x="3215520" y="4465800"/>
            <a:ext cx="1523520" cy="16380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StandardPowerpoint</Template>
  <TotalTime>4</TotalTime>
  <Application>LibreOffice/6.4.7.2$Linux_X86_64 LibreOffice_project/40$Build-2</Application>
  <Words>665</Words>
  <Paragraphs>57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2022-09-16T08:12:45Z</dcterms:created>
  <dc:creator>Any Authorised User</dc:creator>
  <dc:description/>
  <dc:language>en-US</dc:language>
  <cp:lastModifiedBy/>
  <dcterms:modified xsi:type="dcterms:W3CDTF">2022-09-19T11:19:07Z</dcterms:modified>
  <cp:revision>12</cp:revision>
  <dc:subject/>
  <dc:title>Current homepage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y fmtid="{D5CDD505-2E9C-101B-9397-08002B2CF9AE}" pid="12" name="Template Version">
    <vt:lpwstr>R.4</vt:lpwstr>
  </property>
</Properties>
</file>