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E204E-CE8A-471B-8F42-7AA51323B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F399B-90DB-42C1-B1E3-0F0E1B2D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C8DE9-7E47-48AB-8A30-B17A626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2F74E-2B3A-4607-BD87-9793BBE9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7DBC5-4514-428A-A6BA-C0319FA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B904-7797-499B-92C5-54039F2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F2EBB2-5444-400B-BAE5-EA2747E85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E4696-04C4-4832-9641-366DD93E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80301-316A-4A77-87B9-7FFB96E7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35C2-3C91-43F9-905C-6376D921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84D954-D7B6-4268-97BB-44245C606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3A48D-9521-497A-9884-F76374F7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94E17-D08E-4645-A75F-CE07531A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D82BE-D7D2-4A49-95E2-06D6161B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A5207-44D9-43B8-B629-D5496E1B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FC095-F32F-473C-B339-07F3D67D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DB103-AF41-432C-B052-08EF7F49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5F622-4BB5-4130-8131-2AA12C8B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260B-8138-47B2-8DDB-94DB95AF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5234D-DDAA-4F71-AD90-7265E489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99AE1-9761-4A0B-A93C-46190A03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E7275F-1E16-410A-9013-3A8B70A2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6A98D-825B-438E-A531-347EC7CB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4C451-6E33-43E7-AD5E-5A34F9A9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835C3-19D1-43F4-895F-D7A1076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9089F-18D8-4B73-A97E-94BFECCE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667BD-08E9-4EE8-9DD3-8B9CAA089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45889-D949-4B73-8FC9-FECC01F2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AB187-F267-46FC-AF70-D691A15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A9E55-CF36-4F95-A539-67C831DA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6B4E3-BCC3-4971-BB64-6ABDF626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92D14-6C01-4A60-8243-9903FAB9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14F35-B658-4BC6-9949-05230C0B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758C1-7B6A-406D-8561-E60738A5F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95181-7D35-427F-AC42-1989E524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AF384-1530-47C9-8CFF-D23941392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82AFD-318D-4BC5-A509-AF63B761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AE38AC-849A-4F5B-8278-1ED8DC8F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B2068-F54D-4DCA-9DD6-375C046B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7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D20BC-76ED-4D27-9A5D-535BE921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11870-7957-4D4D-83C2-AFF8C616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20920-B73F-4B4F-8C58-D0F17AD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8053C-0638-4F11-89E7-20301D8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8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33F0E4-1BE4-403D-A0DB-2B9E821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0A5836-FE22-45D1-B023-763F02B4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54AB6-7F51-43AB-B835-545ABA2D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00EBB-32B7-418C-A2ED-57090BFC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552F4-3C3B-48E4-B471-586FB7D2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BA544-B599-427E-B776-D7D871A5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E742F-58AE-4AC3-88C8-56B62239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3BCC1-18D0-40F0-B284-6ACD9651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201D-210A-4AB1-982F-3D74738B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8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6EF69-BF5E-4507-BA9B-317D026D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B630F-ACF6-44DC-A8D4-63E65DA3B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E1A68-FFC1-4CF0-8641-75B95C93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D47F7-419E-49A8-ABD1-3E357DB5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A00D8-9C93-4EC6-98DF-EB9A8F6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ADC7C-EF03-4BE1-AA72-CF0FF7C6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B31703-7F08-4F1F-A51D-6C093C57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E35E3-B670-4012-B935-5EA49682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4D8C2-11EF-4A5F-B385-9CDE27579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B83B-15D6-425E-AFF1-82643E391F5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B73AF-9DFF-441B-9AAB-B46573B1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507BB-CAC7-45C5-B5F8-5848FE9A2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4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7B0DA-29DC-4E24-B057-36B870B81601}"/>
              </a:ext>
            </a:extLst>
          </p:cNvPr>
          <p:cNvSpPr/>
          <p:nvPr/>
        </p:nvSpPr>
        <p:spPr>
          <a:xfrm>
            <a:off x="238800" y="302068"/>
            <a:ext cx="1417875" cy="8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관리자페이지 </a:t>
            </a:r>
            <a:r>
              <a:rPr lang="ko-KR" altLang="en-US" sz="1400"/>
              <a:t>메인 접속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43B471D4-E075-405D-9861-390FB62497BA}"/>
              </a:ext>
            </a:extLst>
          </p:cNvPr>
          <p:cNvSpPr/>
          <p:nvPr/>
        </p:nvSpPr>
        <p:spPr>
          <a:xfrm>
            <a:off x="5911736" y="253418"/>
            <a:ext cx="853440" cy="8817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menu </a:t>
            </a:r>
            <a:r>
              <a:rPr lang="ko-KR" altLang="en-US" sz="1400" dirty="0"/>
              <a:t>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987CC-4E6B-46EB-A4E9-87E9BDF0A353}"/>
              </a:ext>
            </a:extLst>
          </p:cNvPr>
          <p:cNvSpPr txBox="1"/>
          <p:nvPr/>
        </p:nvSpPr>
        <p:spPr>
          <a:xfrm>
            <a:off x="3971200" y="959175"/>
            <a:ext cx="1600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데이터가 추가 되어야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30C6E1-57AC-47F1-91A2-D7448C7925DC}"/>
              </a:ext>
            </a:extLst>
          </p:cNvPr>
          <p:cNvCxnSpPr>
            <a:cxnSpLocks/>
          </p:cNvCxnSpPr>
          <p:nvPr/>
        </p:nvCxnSpPr>
        <p:spPr>
          <a:xfrm>
            <a:off x="947737" y="1303399"/>
            <a:ext cx="0" cy="69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3FFDE88-95E1-4D06-8284-F4A22CD4D501}"/>
              </a:ext>
            </a:extLst>
          </p:cNvPr>
          <p:cNvSpPr/>
          <p:nvPr/>
        </p:nvSpPr>
        <p:spPr>
          <a:xfrm>
            <a:off x="3070448" y="2693232"/>
            <a:ext cx="1356360" cy="6629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 레벨이 </a:t>
            </a:r>
            <a:r>
              <a:rPr lang="en-US" altLang="ko-KR" sz="1000" dirty="0"/>
              <a:t>1</a:t>
            </a:r>
            <a:r>
              <a:rPr lang="ko-KR" altLang="en-US" sz="1000" dirty="0"/>
              <a:t>인지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5B913-5F63-41DF-96FE-1CEE3A10C80E}"/>
              </a:ext>
            </a:extLst>
          </p:cNvPr>
          <p:cNvSpPr txBox="1"/>
          <p:nvPr/>
        </p:nvSpPr>
        <p:spPr>
          <a:xfrm>
            <a:off x="4521799" y="2334553"/>
            <a:ext cx="70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5F5FBC-BBB8-4E2B-A151-94D546D5C3AD}"/>
              </a:ext>
            </a:extLst>
          </p:cNvPr>
          <p:cNvSpPr/>
          <p:nvPr/>
        </p:nvSpPr>
        <p:spPr>
          <a:xfrm>
            <a:off x="238800" y="2050347"/>
            <a:ext cx="1272816" cy="66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유도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로그인 페이지 호출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567BB2-6586-40A8-9787-E732BB90679F}"/>
              </a:ext>
            </a:extLst>
          </p:cNvPr>
          <p:cNvCxnSpPr>
            <a:cxnSpLocks/>
          </p:cNvCxnSpPr>
          <p:nvPr/>
        </p:nvCxnSpPr>
        <p:spPr>
          <a:xfrm>
            <a:off x="926297" y="2745127"/>
            <a:ext cx="0" cy="40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3147ABB-54C8-42AC-A904-EE4949F16AC2}"/>
              </a:ext>
            </a:extLst>
          </p:cNvPr>
          <p:cNvCxnSpPr>
            <a:cxnSpLocks/>
          </p:cNvCxnSpPr>
          <p:nvPr/>
        </p:nvCxnSpPr>
        <p:spPr>
          <a:xfrm flipV="1">
            <a:off x="4391724" y="2681812"/>
            <a:ext cx="1023655" cy="14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C40B91-39DB-4C4E-86EB-6FCDA5FB6D67}"/>
              </a:ext>
            </a:extLst>
          </p:cNvPr>
          <p:cNvSpPr/>
          <p:nvPr/>
        </p:nvSpPr>
        <p:spPr>
          <a:xfrm>
            <a:off x="5560265" y="2334553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페이지 이동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34A3CF-A345-495A-876E-D50EC952FAD1}"/>
              </a:ext>
            </a:extLst>
          </p:cNvPr>
          <p:cNvCxnSpPr>
            <a:cxnSpLocks/>
          </p:cNvCxnSpPr>
          <p:nvPr/>
        </p:nvCxnSpPr>
        <p:spPr>
          <a:xfrm>
            <a:off x="4509466" y="3102666"/>
            <a:ext cx="905913" cy="3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371225-9480-463B-BEEB-8F9281639353}"/>
              </a:ext>
            </a:extLst>
          </p:cNvPr>
          <p:cNvSpPr txBox="1"/>
          <p:nvPr/>
        </p:nvSpPr>
        <p:spPr>
          <a:xfrm>
            <a:off x="4475036" y="3315987"/>
            <a:ext cx="70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9CC1A0-8BF5-49C1-AD27-E70A6BC3EE95}"/>
              </a:ext>
            </a:extLst>
          </p:cNvPr>
          <p:cNvSpPr/>
          <p:nvPr/>
        </p:nvSpPr>
        <p:spPr>
          <a:xfrm>
            <a:off x="5560265" y="3205415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관리자만 접근할 수 있다고 알리고 </a:t>
            </a:r>
            <a:r>
              <a:rPr lang="ko-KR" altLang="en-US" sz="1000" dirty="0" err="1"/>
              <a:t>로그인페이지로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리다이렉트</a:t>
            </a:r>
            <a:r>
              <a:rPr lang="ko-KR" altLang="en-US" sz="10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F40DBF-10C1-457F-9FCF-F108C5E6FE8A}"/>
              </a:ext>
            </a:extLst>
          </p:cNvPr>
          <p:cNvSpPr txBox="1"/>
          <p:nvPr/>
        </p:nvSpPr>
        <p:spPr>
          <a:xfrm>
            <a:off x="1496018" y="2257609"/>
            <a:ext cx="152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id,</a:t>
            </a:r>
            <a:r>
              <a:rPr lang="ko-KR" altLang="en-US" sz="1100" dirty="0"/>
              <a:t> </a:t>
            </a:r>
            <a:r>
              <a:rPr lang="en-US" altLang="ko-KR" sz="1100" dirty="0"/>
              <a:t>pw</a:t>
            </a:r>
            <a:r>
              <a:rPr lang="ko-KR" altLang="en-US" sz="1100" dirty="0"/>
              <a:t>로 로그인 </a:t>
            </a:r>
            <a:endParaRPr lang="en-US" altLang="ko-KR" sz="1100" dirty="0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F426B7E3-C8AF-43F2-9DD0-E9D8ED542CB3}"/>
              </a:ext>
            </a:extLst>
          </p:cNvPr>
          <p:cNvSpPr/>
          <p:nvPr/>
        </p:nvSpPr>
        <p:spPr>
          <a:xfrm>
            <a:off x="52240" y="5192897"/>
            <a:ext cx="1748115" cy="8227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DB</a:t>
            </a:r>
            <a:r>
              <a:rPr lang="ko-KR" altLang="en-US" sz="1000" dirty="0"/>
              <a:t>에 저장된 </a:t>
            </a:r>
            <a:r>
              <a:rPr lang="en-US" altLang="ko-KR" sz="1000" dirty="0"/>
              <a:t>id, pw</a:t>
            </a:r>
            <a:r>
              <a:rPr lang="ko-KR" altLang="en-US" sz="1000" dirty="0"/>
              <a:t>와 </a:t>
            </a:r>
            <a:r>
              <a:rPr lang="ko-KR" altLang="en-US" sz="1000" dirty="0" err="1"/>
              <a:t>입력값이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같은지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F92F8D-57EC-4E0E-974E-8D69AA3645C3}"/>
              </a:ext>
            </a:extLst>
          </p:cNvPr>
          <p:cNvCxnSpPr>
            <a:cxnSpLocks/>
          </p:cNvCxnSpPr>
          <p:nvPr/>
        </p:nvCxnSpPr>
        <p:spPr>
          <a:xfrm flipV="1">
            <a:off x="1187539" y="4501337"/>
            <a:ext cx="806675" cy="69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C52E103-E5C0-4971-8785-6F82C03B0277}"/>
              </a:ext>
            </a:extLst>
          </p:cNvPr>
          <p:cNvSpPr txBox="1"/>
          <p:nvPr/>
        </p:nvSpPr>
        <p:spPr>
          <a:xfrm>
            <a:off x="1082821" y="4645538"/>
            <a:ext cx="70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F75D58-86B0-466C-92A5-7444DA552D8B}"/>
              </a:ext>
            </a:extLst>
          </p:cNvPr>
          <p:cNvSpPr/>
          <p:nvPr/>
        </p:nvSpPr>
        <p:spPr>
          <a:xfrm>
            <a:off x="1646663" y="3868353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성공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63CC857-483E-48DC-B5FD-B58ABB7FAE1D}"/>
              </a:ext>
            </a:extLst>
          </p:cNvPr>
          <p:cNvCxnSpPr>
            <a:cxnSpLocks/>
          </p:cNvCxnSpPr>
          <p:nvPr/>
        </p:nvCxnSpPr>
        <p:spPr>
          <a:xfrm flipV="1">
            <a:off x="1590737" y="4792499"/>
            <a:ext cx="1487743" cy="64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B518A32-59E6-4B7D-9054-F30182CEA24A}"/>
              </a:ext>
            </a:extLst>
          </p:cNvPr>
          <p:cNvSpPr txBox="1"/>
          <p:nvPr/>
        </p:nvSpPr>
        <p:spPr>
          <a:xfrm>
            <a:off x="2040966" y="5196661"/>
            <a:ext cx="70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D890F6-CEE9-430E-83D1-A9C9A675B979}"/>
              </a:ext>
            </a:extLst>
          </p:cNvPr>
          <p:cNvSpPr/>
          <p:nvPr/>
        </p:nvSpPr>
        <p:spPr>
          <a:xfrm>
            <a:off x="2962335" y="3991750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로그인 실패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0102DE-1B98-4750-A0FD-169C2E861E8D}"/>
              </a:ext>
            </a:extLst>
          </p:cNvPr>
          <p:cNvSpPr txBox="1"/>
          <p:nvPr/>
        </p:nvSpPr>
        <p:spPr>
          <a:xfrm>
            <a:off x="954276" y="1389557"/>
            <a:ext cx="1525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url</a:t>
            </a:r>
            <a:r>
              <a:rPr lang="ko-KR" altLang="en-US" sz="1100" dirty="0"/>
              <a:t>로 직접 접근 시도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EE5F97-1129-4529-9E12-6CBE2C3624D8}"/>
              </a:ext>
            </a:extLst>
          </p:cNvPr>
          <p:cNvSpPr txBox="1"/>
          <p:nvPr/>
        </p:nvSpPr>
        <p:spPr>
          <a:xfrm>
            <a:off x="3871353" y="277436"/>
            <a:ext cx="1960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버튼으로 필드 추가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수정일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파일업로드</a:t>
            </a:r>
            <a:r>
              <a:rPr lang="en-US" altLang="ko-KR" sz="11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C059C-CB6D-4668-A0B7-0FA818A1900E}"/>
              </a:ext>
            </a:extLst>
          </p:cNvPr>
          <p:cNvSpPr txBox="1"/>
          <p:nvPr/>
        </p:nvSpPr>
        <p:spPr>
          <a:xfrm>
            <a:off x="6916625" y="253418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여기의 메뉴는 </a:t>
            </a:r>
            <a:r>
              <a:rPr lang="ko-KR" altLang="en-US" sz="1000" dirty="0" err="1"/>
              <a:t>여러군데에서</a:t>
            </a:r>
            <a:r>
              <a:rPr lang="ko-KR" altLang="en-US" sz="1000" dirty="0"/>
              <a:t> 공통으로 쓰임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310199-EBF2-417F-82DE-5BE41E65E752}"/>
              </a:ext>
            </a:extLst>
          </p:cNvPr>
          <p:cNvCxnSpPr/>
          <p:nvPr/>
        </p:nvCxnSpPr>
        <p:spPr>
          <a:xfrm>
            <a:off x="3581400" y="4758775"/>
            <a:ext cx="0" cy="69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27112D7-696A-4A45-9EA1-B37385A7E2AC}"/>
              </a:ext>
            </a:extLst>
          </p:cNvPr>
          <p:cNvSpPr/>
          <p:nvPr/>
        </p:nvSpPr>
        <p:spPr>
          <a:xfrm>
            <a:off x="2971799" y="5509685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Id/pw </a:t>
            </a:r>
            <a:r>
              <a:rPr lang="ko-KR" altLang="en-US" sz="1000" dirty="0"/>
              <a:t>확인 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C1224B5-8D77-4C05-8EF2-F62780BC03BB}"/>
              </a:ext>
            </a:extLst>
          </p:cNvPr>
          <p:cNvSpPr/>
          <p:nvPr/>
        </p:nvSpPr>
        <p:spPr>
          <a:xfrm>
            <a:off x="2436721" y="411481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메뉴 관리 가능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0E0708-C20D-48B3-A528-38C4842F425C}"/>
              </a:ext>
            </a:extLst>
          </p:cNvPr>
          <p:cNvSpPr txBox="1"/>
          <p:nvPr/>
        </p:nvSpPr>
        <p:spPr>
          <a:xfrm>
            <a:off x="4503959" y="3958197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정책은 관리자 페이지 접근은 사용자 레벨</a:t>
            </a:r>
            <a:r>
              <a:rPr lang="en-US" altLang="ko-KR" sz="1000" dirty="0"/>
              <a:t>1</a:t>
            </a:r>
            <a:r>
              <a:rPr lang="ko-KR" altLang="en-US" sz="1000" dirty="0"/>
              <a:t>만 접근할 수 있다는 가정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E4C4A3B3-422E-48C4-8251-86BC3E6AA9E0}"/>
              </a:ext>
            </a:extLst>
          </p:cNvPr>
          <p:cNvSpPr/>
          <p:nvPr/>
        </p:nvSpPr>
        <p:spPr>
          <a:xfrm>
            <a:off x="246404" y="3189872"/>
            <a:ext cx="1356360" cy="6629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 로그인 된 사용자인지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63F2494-F064-4535-9A07-021D6D66042F}"/>
              </a:ext>
            </a:extLst>
          </p:cNvPr>
          <p:cNvCxnSpPr>
            <a:cxnSpLocks/>
          </p:cNvCxnSpPr>
          <p:nvPr/>
        </p:nvCxnSpPr>
        <p:spPr>
          <a:xfrm flipH="1">
            <a:off x="787081" y="3898895"/>
            <a:ext cx="17167" cy="120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4F7C0E2-E37E-4597-A504-2B90715FCDAD}"/>
              </a:ext>
            </a:extLst>
          </p:cNvPr>
          <p:cNvSpPr txBox="1"/>
          <p:nvPr/>
        </p:nvSpPr>
        <p:spPr>
          <a:xfrm>
            <a:off x="285443" y="4173038"/>
            <a:ext cx="70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7E994C0-E608-4271-934D-EA5BE0024683}"/>
              </a:ext>
            </a:extLst>
          </p:cNvPr>
          <p:cNvCxnSpPr>
            <a:cxnSpLocks/>
          </p:cNvCxnSpPr>
          <p:nvPr/>
        </p:nvCxnSpPr>
        <p:spPr>
          <a:xfrm flipV="1">
            <a:off x="1656675" y="3287332"/>
            <a:ext cx="1421805" cy="23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1F9DFE-EE45-46BA-B6BC-8B987CA0E9E3}"/>
              </a:ext>
            </a:extLst>
          </p:cNvPr>
          <p:cNvSpPr txBox="1"/>
          <p:nvPr/>
        </p:nvSpPr>
        <p:spPr>
          <a:xfrm>
            <a:off x="1778992" y="3102666"/>
            <a:ext cx="70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1F3CF4-9FA2-42D0-9894-F245695E347E}"/>
              </a:ext>
            </a:extLst>
          </p:cNvPr>
          <p:cNvSpPr txBox="1"/>
          <p:nvPr/>
        </p:nvSpPr>
        <p:spPr>
          <a:xfrm>
            <a:off x="5304058" y="5188684"/>
            <a:ext cx="2540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추가 개발 필요 화면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strike="sngStrike" dirty="0">
                <a:solidFill>
                  <a:srgbClr val="FF0000"/>
                </a:solidFill>
              </a:rPr>
              <a:t>1. </a:t>
            </a:r>
            <a:r>
              <a:rPr lang="ko-KR" altLang="en-US" sz="1100" b="1" strike="sngStrike" dirty="0">
                <a:solidFill>
                  <a:srgbClr val="FF0000"/>
                </a:solidFill>
              </a:rPr>
              <a:t>관리자 페이지 메인</a:t>
            </a:r>
            <a:r>
              <a:rPr lang="en-US" altLang="ko-KR" sz="1100" b="1" strike="sngStrike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100" b="1" strike="sngStrike" dirty="0">
                <a:solidFill>
                  <a:srgbClr val="FF0000"/>
                </a:solidFill>
              </a:rPr>
              <a:t>2. </a:t>
            </a:r>
            <a:r>
              <a:rPr lang="ko-KR" altLang="en-US" sz="1100" b="1" strike="sngStrike" dirty="0">
                <a:solidFill>
                  <a:srgbClr val="FF0000"/>
                </a:solidFill>
              </a:rPr>
              <a:t>관리자 페이지 필드 추가 화면</a:t>
            </a:r>
            <a:r>
              <a:rPr lang="en-US" altLang="ko-KR" sz="1100" b="1" strike="sngStrike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100" b="1" strike="sngStrike" dirty="0">
                <a:solidFill>
                  <a:srgbClr val="FF0000"/>
                </a:solidFill>
              </a:rPr>
              <a:t>3. </a:t>
            </a:r>
            <a:r>
              <a:rPr lang="ko-KR" altLang="en-US" sz="1100" b="1" strike="sngStrike" dirty="0">
                <a:solidFill>
                  <a:srgbClr val="FF0000"/>
                </a:solidFill>
              </a:rPr>
              <a:t>로그인 페이지</a:t>
            </a:r>
            <a:endParaRPr lang="en-US" altLang="ko-KR" sz="1100" b="1" strike="sngStrike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A0438E9-1861-4C48-A740-4C18717C5A8D}"/>
              </a:ext>
            </a:extLst>
          </p:cNvPr>
          <p:cNvCxnSpPr>
            <a:cxnSpLocks/>
          </p:cNvCxnSpPr>
          <p:nvPr/>
        </p:nvCxnSpPr>
        <p:spPr>
          <a:xfrm flipV="1">
            <a:off x="2664157" y="3404337"/>
            <a:ext cx="789257" cy="38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BC86A7-3F1E-448C-AE8A-3121F81665DB}"/>
              </a:ext>
            </a:extLst>
          </p:cNvPr>
          <p:cNvCxnSpPr>
            <a:cxnSpLocks/>
          </p:cNvCxnSpPr>
          <p:nvPr/>
        </p:nvCxnSpPr>
        <p:spPr>
          <a:xfrm flipV="1">
            <a:off x="1765709" y="779348"/>
            <a:ext cx="567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7A32B0-AEB5-4CE8-9AE1-304CDBFEAA1F}"/>
              </a:ext>
            </a:extLst>
          </p:cNvPr>
          <p:cNvCxnSpPr/>
          <p:nvPr/>
        </p:nvCxnSpPr>
        <p:spPr>
          <a:xfrm flipH="1" flipV="1">
            <a:off x="1791758" y="1118022"/>
            <a:ext cx="3694642" cy="127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3096188-0E46-4FFB-ABE7-8B9247578134}"/>
              </a:ext>
            </a:extLst>
          </p:cNvPr>
          <p:cNvCxnSpPr>
            <a:cxnSpLocks/>
          </p:cNvCxnSpPr>
          <p:nvPr/>
        </p:nvCxnSpPr>
        <p:spPr>
          <a:xfrm>
            <a:off x="3886075" y="779349"/>
            <a:ext cx="176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DECAED-64F1-43BA-98BE-C981B822CB81}"/>
              </a:ext>
            </a:extLst>
          </p:cNvPr>
          <p:cNvSpPr txBox="1"/>
          <p:nvPr/>
        </p:nvSpPr>
        <p:spPr>
          <a:xfrm>
            <a:off x="6844562" y="793907"/>
            <a:ext cx="3045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menu </a:t>
            </a:r>
            <a:r>
              <a:rPr lang="ko-KR" altLang="en-US" sz="1100" b="1" dirty="0">
                <a:solidFill>
                  <a:srgbClr val="FF0000"/>
                </a:solidFill>
              </a:rPr>
              <a:t>테이블 필드명이 시퀀스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메뉴코드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상위코드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 err="1">
                <a:solidFill>
                  <a:srgbClr val="FF0000"/>
                </a:solidFill>
              </a:rPr>
              <a:t>메뉴명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메뉴설명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메뉴순서 이렇게만 있는데 이렇게 하는게 맞을지 과연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8D325D-85E9-4439-BD13-FE2AFD58FA8A}"/>
              </a:ext>
            </a:extLst>
          </p:cNvPr>
          <p:cNvSpPr txBox="1"/>
          <p:nvPr/>
        </p:nvSpPr>
        <p:spPr>
          <a:xfrm>
            <a:off x="1646663" y="459870"/>
            <a:ext cx="1525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관리자인 경우</a:t>
            </a:r>
            <a:endParaRPr lang="en-US" altLang="ko-KR" sz="8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33A19F7-AD82-4409-81CB-82387AB9576B}"/>
              </a:ext>
            </a:extLst>
          </p:cNvPr>
          <p:cNvCxnSpPr>
            <a:cxnSpLocks/>
          </p:cNvCxnSpPr>
          <p:nvPr/>
        </p:nvCxnSpPr>
        <p:spPr>
          <a:xfrm>
            <a:off x="6649375" y="1183833"/>
            <a:ext cx="946584" cy="10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F8D4A-AF66-428A-8E9C-403A4EBDBC79}"/>
              </a:ext>
            </a:extLst>
          </p:cNvPr>
          <p:cNvSpPr/>
          <p:nvPr/>
        </p:nvSpPr>
        <p:spPr>
          <a:xfrm>
            <a:off x="7595958" y="2334552"/>
            <a:ext cx="2113309" cy="87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노출 하도록 설정 시 사용자 페이지에 메뉴가 표시되어야 함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853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00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158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sangyeop lee</dc:creator>
  <cp:lastModifiedBy>sangyeop lee</cp:lastModifiedBy>
  <cp:revision>63</cp:revision>
  <dcterms:created xsi:type="dcterms:W3CDTF">2022-11-02T06:19:32Z</dcterms:created>
  <dcterms:modified xsi:type="dcterms:W3CDTF">2022-11-04T02:48:25Z</dcterms:modified>
</cp:coreProperties>
</file>