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E204E-CE8A-471B-8F42-7AA51323B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F399B-90DB-42C1-B1E3-0F0E1B2D4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AC8DE9-7E47-48AB-8A30-B17A6266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52F74E-2B3A-4607-BD87-9793BBE9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F7DBC5-4514-428A-A6BA-C0319FAA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8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6B904-7797-499B-92C5-54039F2D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F2EBB2-5444-400B-BAE5-EA2747E85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E4696-04C4-4832-9641-366DD93E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80301-316A-4A77-87B9-7FFB96E7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E35C2-3C91-43F9-905C-6376D921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86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84D954-D7B6-4268-97BB-44245C606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A3A48D-9521-497A-9884-F76374F75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94E17-D08E-4645-A75F-CE07531A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D82BE-D7D2-4A49-95E2-06D6161B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A5207-44D9-43B8-B629-D5496E1B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FC095-F32F-473C-B339-07F3D67D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DB103-AF41-432C-B052-08EF7F494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5F622-4BB5-4130-8131-2AA12C8B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7260B-8138-47B2-8DDB-94DB95AF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5234D-DDAA-4F71-AD90-7265E489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0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99AE1-9761-4A0B-A93C-46190A03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E7275F-1E16-410A-9013-3A8B70A24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6A98D-825B-438E-A531-347EC7CB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4C451-6E33-43E7-AD5E-5A34F9A9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835C3-19D1-43F4-895F-D7A1076C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3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9089F-18D8-4B73-A97E-94BFECCE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667BD-08E9-4EE8-9DD3-8B9CAA089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045889-D949-4B73-8FC9-FECC01F2A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EAB187-F267-46FC-AF70-D691A150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1A9E55-CF36-4F95-A539-67C831DA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C6B4E3-BCC3-4971-BB64-6ABDF626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4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92D14-6C01-4A60-8243-9903FAB9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E14F35-B658-4BC6-9949-05230C0BB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9758C1-7B6A-406D-8561-E60738A5F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395181-7D35-427F-AC42-1989E5249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4AF384-1530-47C9-8CFF-D23941392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182AFD-318D-4BC5-A509-AF63B761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AE38AC-849A-4F5B-8278-1ED8DC8F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6B2068-F54D-4DCA-9DD6-375C046B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7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D20BC-76ED-4D27-9A5D-535BE921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011870-7957-4D4D-83C2-AFF8C616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520920-B73F-4B4F-8C58-D0F17ADC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28053C-0638-4F11-89E7-20301D84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28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33F0E4-1BE4-403D-A0DB-2B9E821A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0A5836-FE22-45D1-B023-763F02B4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454AB6-7F51-43AB-B835-545ABA2D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56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00EBB-32B7-418C-A2ED-57090BFC8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552F4-3C3B-48E4-B471-586FB7D2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9BA544-B599-427E-B776-D7D871A5D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6E742F-58AE-4AC3-88C8-56B62239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3BCC1-18D0-40F0-B284-6ACD9651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201D-210A-4AB1-982F-3D74738B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8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6EF69-BF5E-4507-BA9B-317D026D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3B630F-ACF6-44DC-A8D4-63E65DA3B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E1A68-FFC1-4CF0-8641-75B95C934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D47F7-419E-49A8-ABD1-3E357DB5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3A00D8-9C93-4EC6-98DF-EB9A8F6B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ADC7C-EF03-4BE1-AA72-CF0FF7C6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10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B31703-7F08-4F1F-A51D-6C093C57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E35E3-B670-4012-B935-5EA496825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4D8C2-11EF-4A5F-B385-9CDE27579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B83B-15D6-425E-AFF1-82643E391F5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B73AF-9DFF-441B-9AAB-B46573B16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507BB-CAC7-45C5-B5F8-5848FE9A2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64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37B0DA-29DC-4E24-B057-36B870B81601}"/>
              </a:ext>
            </a:extLst>
          </p:cNvPr>
          <p:cNvSpPr/>
          <p:nvPr/>
        </p:nvSpPr>
        <p:spPr>
          <a:xfrm>
            <a:off x="238800" y="302068"/>
            <a:ext cx="1417875" cy="88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메인 페이지 로그인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43B471D4-E075-405D-9861-390FB62497BA}"/>
              </a:ext>
            </a:extLst>
          </p:cNvPr>
          <p:cNvSpPr/>
          <p:nvPr/>
        </p:nvSpPr>
        <p:spPr>
          <a:xfrm>
            <a:off x="8874467" y="1757640"/>
            <a:ext cx="705323" cy="662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메뉴명</a:t>
            </a:r>
            <a:r>
              <a:rPr lang="en-US" altLang="ko-KR" sz="1000" dirty="0"/>
              <a:t>, </a:t>
            </a:r>
            <a:r>
              <a:rPr lang="ko-KR" altLang="en-US" sz="1000" dirty="0"/>
              <a:t>메뉴코드 저장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CBC86A7-3F1E-448C-AE8A-3121F81665DB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1656675" y="742951"/>
            <a:ext cx="312158" cy="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다이아몬드 1">
            <a:extLst>
              <a:ext uri="{FF2B5EF4-FFF2-40B4-BE49-F238E27FC236}">
                <a16:creationId xmlns:a16="http://schemas.microsoft.com/office/drawing/2014/main" id="{B3962E8F-8A9E-4A98-9CD5-C19FBB46D7D9}"/>
              </a:ext>
            </a:extLst>
          </p:cNvPr>
          <p:cNvSpPr/>
          <p:nvPr/>
        </p:nvSpPr>
        <p:spPr>
          <a:xfrm>
            <a:off x="1968833" y="392894"/>
            <a:ext cx="1167623" cy="7064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관리자 여부 체크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D16A49D-8A56-4805-95A9-8992B241F2C8}"/>
              </a:ext>
            </a:extLst>
          </p:cNvPr>
          <p:cNvCxnSpPr/>
          <p:nvPr/>
        </p:nvCxnSpPr>
        <p:spPr>
          <a:xfrm>
            <a:off x="3149062" y="779349"/>
            <a:ext cx="546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EDC6C2C-1E8B-492F-9312-AF6620D6F3E9}"/>
              </a:ext>
            </a:extLst>
          </p:cNvPr>
          <p:cNvSpPr/>
          <p:nvPr/>
        </p:nvSpPr>
        <p:spPr>
          <a:xfrm>
            <a:off x="3689219" y="519965"/>
            <a:ext cx="1233055" cy="54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관리자 페이지 이동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512EC10-ACB2-4701-8B87-6B00CA8448B0}"/>
              </a:ext>
            </a:extLst>
          </p:cNvPr>
          <p:cNvCxnSpPr/>
          <p:nvPr/>
        </p:nvCxnSpPr>
        <p:spPr>
          <a:xfrm>
            <a:off x="4955010" y="742951"/>
            <a:ext cx="546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D732480-3755-41D2-A3D4-084F84E184FC}"/>
              </a:ext>
            </a:extLst>
          </p:cNvPr>
          <p:cNvSpPr/>
          <p:nvPr/>
        </p:nvSpPr>
        <p:spPr>
          <a:xfrm>
            <a:off x="5527681" y="547132"/>
            <a:ext cx="1120959" cy="54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메뉴추가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5246C-AB85-4CAC-A122-0E1CD8A1F91F}"/>
              </a:ext>
            </a:extLst>
          </p:cNvPr>
          <p:cNvSpPr txBox="1"/>
          <p:nvPr/>
        </p:nvSpPr>
        <p:spPr>
          <a:xfrm>
            <a:off x="8874466" y="1454704"/>
            <a:ext cx="2148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T_MENU(</a:t>
            </a:r>
            <a:r>
              <a:rPr lang="ko-KR" altLang="en-US" sz="1000" b="1" dirty="0"/>
              <a:t>게시판 메뉴 테이블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91F3490-BC5E-4E06-8645-75D8A9D01A09}"/>
              </a:ext>
            </a:extLst>
          </p:cNvPr>
          <p:cNvCxnSpPr>
            <a:cxnSpLocks/>
          </p:cNvCxnSpPr>
          <p:nvPr/>
        </p:nvCxnSpPr>
        <p:spPr>
          <a:xfrm>
            <a:off x="6702625" y="821073"/>
            <a:ext cx="420675" cy="4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원통형 65">
            <a:extLst>
              <a:ext uri="{FF2B5EF4-FFF2-40B4-BE49-F238E27FC236}">
                <a16:creationId xmlns:a16="http://schemas.microsoft.com/office/drawing/2014/main" id="{20E3E645-A7C6-4D42-A9D0-734C2B56F334}"/>
              </a:ext>
            </a:extLst>
          </p:cNvPr>
          <p:cNvSpPr/>
          <p:nvPr/>
        </p:nvSpPr>
        <p:spPr>
          <a:xfrm>
            <a:off x="8947522" y="3178475"/>
            <a:ext cx="705323" cy="662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/>
              <a:t>메뉴컬럼</a:t>
            </a:r>
            <a:r>
              <a:rPr lang="ko-KR" altLang="en-US" sz="1000" dirty="0"/>
              <a:t> 추가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D487A1-9247-4074-89AA-69CB9192C1A6}"/>
              </a:ext>
            </a:extLst>
          </p:cNvPr>
          <p:cNvSpPr txBox="1"/>
          <p:nvPr/>
        </p:nvSpPr>
        <p:spPr>
          <a:xfrm>
            <a:off x="8947521" y="2875539"/>
            <a:ext cx="2075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T_board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게시판 테이블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  <p:sp>
        <p:nvSpPr>
          <p:cNvPr id="90" name="다이아몬드 89">
            <a:extLst>
              <a:ext uri="{FF2B5EF4-FFF2-40B4-BE49-F238E27FC236}">
                <a16:creationId xmlns:a16="http://schemas.microsoft.com/office/drawing/2014/main" id="{7D5D6BD2-E000-49FE-88A9-F06BB5E98287}"/>
              </a:ext>
            </a:extLst>
          </p:cNvPr>
          <p:cNvSpPr/>
          <p:nvPr/>
        </p:nvSpPr>
        <p:spPr>
          <a:xfrm>
            <a:off x="7187936" y="557739"/>
            <a:ext cx="1167623" cy="7064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/>
              <a:t>컬럼명</a:t>
            </a:r>
            <a:r>
              <a:rPr lang="ko-KR" altLang="en-US" sz="1000" dirty="0"/>
              <a:t> 중복체크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B85809C-36D7-449B-8A01-DF88CA4299B0}"/>
              </a:ext>
            </a:extLst>
          </p:cNvPr>
          <p:cNvCxnSpPr/>
          <p:nvPr/>
        </p:nvCxnSpPr>
        <p:spPr>
          <a:xfrm>
            <a:off x="8406731" y="910977"/>
            <a:ext cx="546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791BE46-10A6-4988-B3DE-61E9401C6025}"/>
              </a:ext>
            </a:extLst>
          </p:cNvPr>
          <p:cNvSpPr txBox="1"/>
          <p:nvPr/>
        </p:nvSpPr>
        <p:spPr>
          <a:xfrm>
            <a:off x="8454163" y="56039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9984F9A-5BF4-4FC6-AD77-357362D0ADD1}"/>
              </a:ext>
            </a:extLst>
          </p:cNvPr>
          <p:cNvSpPr/>
          <p:nvPr/>
        </p:nvSpPr>
        <p:spPr>
          <a:xfrm>
            <a:off x="9033387" y="519965"/>
            <a:ext cx="1120959" cy="6931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다른 </a:t>
            </a:r>
            <a:r>
              <a:rPr lang="ko-KR" altLang="en-US" sz="1000" dirty="0" err="1"/>
              <a:t>컬렴명</a:t>
            </a:r>
            <a:r>
              <a:rPr lang="ko-KR" altLang="en-US" sz="1000" dirty="0"/>
              <a:t> 입력 유도</a:t>
            </a:r>
            <a:r>
              <a:rPr lang="en-US" altLang="ko-KR" sz="1000" dirty="0"/>
              <a:t>,</a:t>
            </a:r>
          </a:p>
          <a:p>
            <a:pPr algn="ctr"/>
            <a:r>
              <a:rPr lang="ko-KR" altLang="en-US" sz="1000" dirty="0"/>
              <a:t>서버로 전송이 되면 안됨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0632637-953F-4659-A233-CE56CBCDE2C3}"/>
              </a:ext>
            </a:extLst>
          </p:cNvPr>
          <p:cNvCxnSpPr>
            <a:cxnSpLocks/>
          </p:cNvCxnSpPr>
          <p:nvPr/>
        </p:nvCxnSpPr>
        <p:spPr>
          <a:xfrm>
            <a:off x="8197769" y="1190192"/>
            <a:ext cx="570904" cy="49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9E9E40D-4106-430F-97C9-CA2005DBE9B7}"/>
              </a:ext>
            </a:extLst>
          </p:cNvPr>
          <p:cNvSpPr txBox="1"/>
          <p:nvPr/>
        </p:nvSpPr>
        <p:spPr>
          <a:xfrm>
            <a:off x="8175061" y="139549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7897F9-681C-400A-B4A7-05C6F9319E5C}"/>
              </a:ext>
            </a:extLst>
          </p:cNvPr>
          <p:cNvSpPr txBox="1"/>
          <p:nvPr/>
        </p:nvSpPr>
        <p:spPr>
          <a:xfrm>
            <a:off x="2040724" y="118196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96752E-4541-46AE-B4D2-BE88724C4D42}"/>
              </a:ext>
            </a:extLst>
          </p:cNvPr>
          <p:cNvSpPr txBox="1"/>
          <p:nvPr/>
        </p:nvSpPr>
        <p:spPr>
          <a:xfrm>
            <a:off x="3182264" y="33529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12A8328E-0175-4CF0-B7E6-F86CB4E7505C}"/>
              </a:ext>
            </a:extLst>
          </p:cNvPr>
          <p:cNvCxnSpPr>
            <a:cxnSpLocks/>
            <a:stCxn id="95" idx="0"/>
            <a:endCxn id="63" idx="0"/>
          </p:cNvCxnSpPr>
          <p:nvPr/>
        </p:nvCxnSpPr>
        <p:spPr>
          <a:xfrm rot="16200000" flipH="1" flipV="1">
            <a:off x="7827430" y="-1219305"/>
            <a:ext cx="27167" cy="3505706"/>
          </a:xfrm>
          <a:prstGeom prst="bentConnector3">
            <a:avLst>
              <a:gd name="adj1" fmla="val -841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6BD433B6-E9E0-4DD3-B7D3-88611DBAFE65}"/>
              </a:ext>
            </a:extLst>
          </p:cNvPr>
          <p:cNvCxnSpPr>
            <a:cxnSpLocks/>
          </p:cNvCxnSpPr>
          <p:nvPr/>
        </p:nvCxnSpPr>
        <p:spPr>
          <a:xfrm flipH="1">
            <a:off x="9227128" y="2482270"/>
            <a:ext cx="1" cy="39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6F390D9-F0A5-4E06-BC83-814305506DF3}"/>
              </a:ext>
            </a:extLst>
          </p:cNvPr>
          <p:cNvSpPr txBox="1"/>
          <p:nvPr/>
        </p:nvSpPr>
        <p:spPr>
          <a:xfrm>
            <a:off x="9666095" y="1896027"/>
            <a:ext cx="2284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메뉴 테이블의 메뉴코드 </a:t>
            </a:r>
            <a:r>
              <a:rPr lang="en-US" altLang="ko-KR" sz="1000" b="1" dirty="0">
                <a:solidFill>
                  <a:srgbClr val="FF0000"/>
                </a:solidFill>
              </a:rPr>
              <a:t>= </a:t>
            </a:r>
            <a:r>
              <a:rPr lang="ko-KR" altLang="en-US" sz="1000" b="1" dirty="0">
                <a:solidFill>
                  <a:srgbClr val="FF0000"/>
                </a:solidFill>
              </a:rPr>
              <a:t>게시판 테이블의 추가 </a:t>
            </a:r>
            <a:r>
              <a:rPr lang="ko-KR" altLang="en-US" sz="1000" b="1" dirty="0" err="1">
                <a:solidFill>
                  <a:srgbClr val="FF0000"/>
                </a:solidFill>
              </a:rPr>
              <a:t>컬럼명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A6FD5CE-F229-457F-9790-5305046C9BAF}"/>
              </a:ext>
            </a:extLst>
          </p:cNvPr>
          <p:cNvCxnSpPr/>
          <p:nvPr/>
        </p:nvCxnSpPr>
        <p:spPr>
          <a:xfrm>
            <a:off x="2556769" y="1146465"/>
            <a:ext cx="0" cy="53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BD7EB90-3759-4B13-AADE-BC5EC4917DE7}"/>
              </a:ext>
            </a:extLst>
          </p:cNvPr>
          <p:cNvSpPr/>
          <p:nvPr/>
        </p:nvSpPr>
        <p:spPr>
          <a:xfrm>
            <a:off x="1880724" y="1719526"/>
            <a:ext cx="1272816" cy="66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사용자페이지 접속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71F2944D-4899-4754-BC0A-AFD5E6DC3EE5}"/>
              </a:ext>
            </a:extLst>
          </p:cNvPr>
          <p:cNvCxnSpPr>
            <a:cxnSpLocks/>
          </p:cNvCxnSpPr>
          <p:nvPr/>
        </p:nvCxnSpPr>
        <p:spPr>
          <a:xfrm>
            <a:off x="4529011" y="1199257"/>
            <a:ext cx="188291" cy="36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D305051-B022-4B18-ABB1-8C4FA17992F7}"/>
              </a:ext>
            </a:extLst>
          </p:cNvPr>
          <p:cNvSpPr/>
          <p:nvPr/>
        </p:nvSpPr>
        <p:spPr>
          <a:xfrm>
            <a:off x="4306978" y="1693856"/>
            <a:ext cx="1120959" cy="54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게시글 추가</a:t>
            </a: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571E2FF4-4609-44BD-BE95-1B75CBDEEBA6}"/>
              </a:ext>
            </a:extLst>
          </p:cNvPr>
          <p:cNvCxnSpPr>
            <a:cxnSpLocks/>
          </p:cNvCxnSpPr>
          <p:nvPr/>
        </p:nvCxnSpPr>
        <p:spPr>
          <a:xfrm>
            <a:off x="4788809" y="2359982"/>
            <a:ext cx="0" cy="36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DE63791-15EF-41BB-AAE5-2B345BA2AEAF}"/>
              </a:ext>
            </a:extLst>
          </p:cNvPr>
          <p:cNvSpPr/>
          <p:nvPr/>
        </p:nvSpPr>
        <p:spPr>
          <a:xfrm>
            <a:off x="4279598" y="2755939"/>
            <a:ext cx="1120959" cy="54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추가한 메뉴가 메뉴타입에 따라 다르게 표시됨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CF404-B397-4624-84BB-BB215D98014C}"/>
              </a:ext>
            </a:extLst>
          </p:cNvPr>
          <p:cNvSpPr txBox="1"/>
          <p:nvPr/>
        </p:nvSpPr>
        <p:spPr>
          <a:xfrm>
            <a:off x="861994" y="2552175"/>
            <a:ext cx="348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전체적인 컨셉은 관리자가 만드는 메뉴에 따라 게시글 등록에서 그 메뉴 타입이 달라짐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898C8-9A88-4C4E-94B4-D751DEB0047C}"/>
              </a:ext>
            </a:extLst>
          </p:cNvPr>
          <p:cNvSpPr txBox="1"/>
          <p:nvPr/>
        </p:nvSpPr>
        <p:spPr>
          <a:xfrm>
            <a:off x="8072011" y="2444848"/>
            <a:ext cx="1078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백엔드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AF5B002-05BE-4633-ABE6-E41247B9FF5D}"/>
              </a:ext>
            </a:extLst>
          </p:cNvPr>
          <p:cNvCxnSpPr/>
          <p:nvPr/>
        </p:nvCxnSpPr>
        <p:spPr>
          <a:xfrm flipH="1">
            <a:off x="7368466" y="1264215"/>
            <a:ext cx="204186" cy="149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1A8EECE-DC71-4EB0-9B9C-3D75860BA79F}"/>
              </a:ext>
            </a:extLst>
          </p:cNvPr>
          <p:cNvSpPr txBox="1"/>
          <p:nvPr/>
        </p:nvSpPr>
        <p:spPr>
          <a:xfrm>
            <a:off x="7395846" y="2062251"/>
            <a:ext cx="1078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프론트엔드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1F9748-C73F-4A55-8A1A-86C1B50AC3EE}"/>
              </a:ext>
            </a:extLst>
          </p:cNvPr>
          <p:cNvSpPr txBox="1"/>
          <p:nvPr/>
        </p:nvSpPr>
        <p:spPr>
          <a:xfrm>
            <a:off x="7097703" y="155129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37552F-AAE4-47D1-8639-B185640F09A6}"/>
              </a:ext>
            </a:extLst>
          </p:cNvPr>
          <p:cNvSpPr/>
          <p:nvPr/>
        </p:nvSpPr>
        <p:spPr>
          <a:xfrm>
            <a:off x="6753363" y="2779418"/>
            <a:ext cx="1120959" cy="54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메뉴코드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메뉴명</a:t>
            </a:r>
            <a:r>
              <a:rPr lang="en-US" altLang="ko-KR" sz="1000" dirty="0"/>
              <a:t>, </a:t>
            </a:r>
            <a:r>
              <a:rPr lang="ko-KR" altLang="en-US" sz="1000" dirty="0"/>
              <a:t>메뉴타입 입력</a:t>
            </a:r>
          </a:p>
        </p:txBody>
      </p:sp>
    </p:spTree>
    <p:extLst>
      <p:ext uri="{BB962C8B-B14F-4D97-AF65-F5344CB8AC3E}">
        <p14:creationId xmlns:p14="http://schemas.microsoft.com/office/powerpoint/2010/main" val="326087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37B0DA-29DC-4E24-B057-36B870B81601}"/>
              </a:ext>
            </a:extLst>
          </p:cNvPr>
          <p:cNvSpPr/>
          <p:nvPr/>
        </p:nvSpPr>
        <p:spPr>
          <a:xfrm>
            <a:off x="238800" y="302068"/>
            <a:ext cx="1417875" cy="88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메인 페이지 로그인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43B471D4-E075-405D-9861-390FB62497BA}"/>
              </a:ext>
            </a:extLst>
          </p:cNvPr>
          <p:cNvSpPr/>
          <p:nvPr/>
        </p:nvSpPr>
        <p:spPr>
          <a:xfrm>
            <a:off x="8874467" y="1757640"/>
            <a:ext cx="705323" cy="662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메뉴명</a:t>
            </a:r>
            <a:r>
              <a:rPr lang="en-US" altLang="ko-KR" sz="1000" dirty="0"/>
              <a:t>, </a:t>
            </a:r>
            <a:r>
              <a:rPr lang="ko-KR" altLang="en-US" sz="1000" dirty="0"/>
              <a:t>메뉴코드 저장</a:t>
            </a: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63FFDE88-95E1-4D06-8284-F4A22CD4D501}"/>
              </a:ext>
            </a:extLst>
          </p:cNvPr>
          <p:cNvSpPr/>
          <p:nvPr/>
        </p:nvSpPr>
        <p:spPr>
          <a:xfrm>
            <a:off x="3395545" y="4537297"/>
            <a:ext cx="1356360" cy="6629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관리자여부체크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5F5FBC-BBB8-4E2B-A151-94D546D5C3AD}"/>
              </a:ext>
            </a:extLst>
          </p:cNvPr>
          <p:cNvSpPr/>
          <p:nvPr/>
        </p:nvSpPr>
        <p:spPr>
          <a:xfrm>
            <a:off x="1180980" y="3429000"/>
            <a:ext cx="1272816" cy="66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 유도</a:t>
            </a:r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로그인 페이지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9567BB2-6586-40A8-9787-E732BB90679F}"/>
              </a:ext>
            </a:extLst>
          </p:cNvPr>
          <p:cNvCxnSpPr>
            <a:cxnSpLocks/>
          </p:cNvCxnSpPr>
          <p:nvPr/>
        </p:nvCxnSpPr>
        <p:spPr>
          <a:xfrm>
            <a:off x="1868477" y="4026132"/>
            <a:ext cx="0" cy="40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C34A3CF-A345-495A-876E-D50EC952FAD1}"/>
              </a:ext>
            </a:extLst>
          </p:cNvPr>
          <p:cNvCxnSpPr>
            <a:cxnSpLocks/>
          </p:cNvCxnSpPr>
          <p:nvPr/>
        </p:nvCxnSpPr>
        <p:spPr>
          <a:xfrm>
            <a:off x="4015242" y="5245268"/>
            <a:ext cx="0" cy="49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다이아몬드 39">
            <a:extLst>
              <a:ext uri="{FF2B5EF4-FFF2-40B4-BE49-F238E27FC236}">
                <a16:creationId xmlns:a16="http://schemas.microsoft.com/office/drawing/2014/main" id="{F426B7E3-C8AF-43F2-9DD0-E9D8ED542CB3}"/>
              </a:ext>
            </a:extLst>
          </p:cNvPr>
          <p:cNvSpPr/>
          <p:nvPr/>
        </p:nvSpPr>
        <p:spPr>
          <a:xfrm>
            <a:off x="1033615" y="4438961"/>
            <a:ext cx="1748115" cy="8227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기존 사용자 여부 체크</a:t>
            </a:r>
            <a:r>
              <a:rPr lang="en-US" altLang="ko-KR" sz="1000" dirty="0"/>
              <a:t>(DB</a:t>
            </a:r>
            <a:r>
              <a:rPr lang="ko-KR" altLang="en-US" sz="1000" dirty="0"/>
              <a:t>값 체크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9D890F6-CEE9-430E-83D1-A9C9A675B979}"/>
              </a:ext>
            </a:extLst>
          </p:cNvPr>
          <p:cNvSpPr/>
          <p:nvPr/>
        </p:nvSpPr>
        <p:spPr>
          <a:xfrm>
            <a:off x="425746" y="5796193"/>
            <a:ext cx="1356360" cy="66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 실패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CBC86A7-3F1E-448C-AE8A-3121F81665DB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1656675" y="742951"/>
            <a:ext cx="312158" cy="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다이아몬드 1">
            <a:extLst>
              <a:ext uri="{FF2B5EF4-FFF2-40B4-BE49-F238E27FC236}">
                <a16:creationId xmlns:a16="http://schemas.microsoft.com/office/drawing/2014/main" id="{B3962E8F-8A9E-4A98-9CD5-C19FBB46D7D9}"/>
              </a:ext>
            </a:extLst>
          </p:cNvPr>
          <p:cNvSpPr/>
          <p:nvPr/>
        </p:nvSpPr>
        <p:spPr>
          <a:xfrm>
            <a:off x="1968833" y="392894"/>
            <a:ext cx="1167623" cy="7064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관리자 여부 체크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D16A49D-8A56-4805-95A9-8992B241F2C8}"/>
              </a:ext>
            </a:extLst>
          </p:cNvPr>
          <p:cNvCxnSpPr/>
          <p:nvPr/>
        </p:nvCxnSpPr>
        <p:spPr>
          <a:xfrm>
            <a:off x="3149062" y="779349"/>
            <a:ext cx="546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EDC6C2C-1E8B-492F-9312-AF6620D6F3E9}"/>
              </a:ext>
            </a:extLst>
          </p:cNvPr>
          <p:cNvSpPr/>
          <p:nvPr/>
        </p:nvSpPr>
        <p:spPr>
          <a:xfrm>
            <a:off x="3689219" y="519965"/>
            <a:ext cx="1233055" cy="54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관리자 페이지 이동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512EC10-ACB2-4701-8B87-6B00CA8448B0}"/>
              </a:ext>
            </a:extLst>
          </p:cNvPr>
          <p:cNvCxnSpPr/>
          <p:nvPr/>
        </p:nvCxnSpPr>
        <p:spPr>
          <a:xfrm>
            <a:off x="4955010" y="742951"/>
            <a:ext cx="546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D732480-3755-41D2-A3D4-084F84E184FC}"/>
              </a:ext>
            </a:extLst>
          </p:cNvPr>
          <p:cNvSpPr/>
          <p:nvPr/>
        </p:nvSpPr>
        <p:spPr>
          <a:xfrm>
            <a:off x="5501047" y="547132"/>
            <a:ext cx="1120959" cy="54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게시판</a:t>
            </a:r>
            <a:r>
              <a:rPr lang="en-US" altLang="ko-KR" sz="1000" dirty="0"/>
              <a:t>)</a:t>
            </a:r>
            <a:r>
              <a:rPr lang="ko-KR" altLang="en-US" sz="1000" dirty="0" err="1"/>
              <a:t>메뉴명</a:t>
            </a:r>
            <a:r>
              <a:rPr lang="en-US" altLang="ko-KR" sz="1000" dirty="0"/>
              <a:t>, </a:t>
            </a:r>
            <a:r>
              <a:rPr lang="ko-KR" altLang="en-US" sz="1000" dirty="0"/>
              <a:t>메뉴코드 추가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5246C-AB85-4CAC-A122-0E1CD8A1F91F}"/>
              </a:ext>
            </a:extLst>
          </p:cNvPr>
          <p:cNvSpPr txBox="1"/>
          <p:nvPr/>
        </p:nvSpPr>
        <p:spPr>
          <a:xfrm>
            <a:off x="8874466" y="1454704"/>
            <a:ext cx="2148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T_MENU(</a:t>
            </a:r>
            <a:r>
              <a:rPr lang="ko-KR" altLang="en-US" sz="1000" b="1" dirty="0"/>
              <a:t>게시판 메뉴 테이블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91F3490-BC5E-4E06-8645-75D8A9D01A09}"/>
              </a:ext>
            </a:extLst>
          </p:cNvPr>
          <p:cNvCxnSpPr>
            <a:cxnSpLocks/>
          </p:cNvCxnSpPr>
          <p:nvPr/>
        </p:nvCxnSpPr>
        <p:spPr>
          <a:xfrm>
            <a:off x="6702625" y="821073"/>
            <a:ext cx="420675" cy="4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원통형 65">
            <a:extLst>
              <a:ext uri="{FF2B5EF4-FFF2-40B4-BE49-F238E27FC236}">
                <a16:creationId xmlns:a16="http://schemas.microsoft.com/office/drawing/2014/main" id="{20E3E645-A7C6-4D42-A9D0-734C2B56F334}"/>
              </a:ext>
            </a:extLst>
          </p:cNvPr>
          <p:cNvSpPr/>
          <p:nvPr/>
        </p:nvSpPr>
        <p:spPr>
          <a:xfrm>
            <a:off x="8947522" y="3178475"/>
            <a:ext cx="705323" cy="662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/>
              <a:t>메뉴컬럼</a:t>
            </a:r>
            <a:r>
              <a:rPr lang="ko-KR" altLang="en-US" sz="1000" dirty="0"/>
              <a:t> 추가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D487A1-9247-4074-89AA-69CB9192C1A6}"/>
              </a:ext>
            </a:extLst>
          </p:cNvPr>
          <p:cNvSpPr txBox="1"/>
          <p:nvPr/>
        </p:nvSpPr>
        <p:spPr>
          <a:xfrm>
            <a:off x="8947521" y="2875539"/>
            <a:ext cx="2075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T_board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게시판 테이블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E9514B6-45EA-4906-B22B-1A3AE7E43738}"/>
              </a:ext>
            </a:extLst>
          </p:cNvPr>
          <p:cNvCxnSpPr/>
          <p:nvPr/>
        </p:nvCxnSpPr>
        <p:spPr>
          <a:xfrm>
            <a:off x="2815619" y="4850312"/>
            <a:ext cx="546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9CAF0FE-9985-41F1-8508-1612633C6FFF}"/>
              </a:ext>
            </a:extLst>
          </p:cNvPr>
          <p:cNvSpPr txBox="1"/>
          <p:nvPr/>
        </p:nvSpPr>
        <p:spPr>
          <a:xfrm>
            <a:off x="2907975" y="452638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124989-2D3E-44C6-A9BA-49E706915A5A}"/>
              </a:ext>
            </a:extLst>
          </p:cNvPr>
          <p:cNvSpPr txBox="1"/>
          <p:nvPr/>
        </p:nvSpPr>
        <p:spPr>
          <a:xfrm>
            <a:off x="1158985" y="537324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CE204B3-C054-43C5-9383-ADA5D2BF21FB}"/>
              </a:ext>
            </a:extLst>
          </p:cNvPr>
          <p:cNvCxnSpPr>
            <a:cxnSpLocks/>
          </p:cNvCxnSpPr>
          <p:nvPr/>
        </p:nvCxnSpPr>
        <p:spPr>
          <a:xfrm flipH="1">
            <a:off x="1632463" y="5293701"/>
            <a:ext cx="149643" cy="44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0ACED87-CA12-4832-B784-B4A4AD790B82}"/>
              </a:ext>
            </a:extLst>
          </p:cNvPr>
          <p:cNvCxnSpPr>
            <a:cxnSpLocks/>
            <a:endCxn id="24" idx="1"/>
          </p:cNvCxnSpPr>
          <p:nvPr/>
        </p:nvCxnSpPr>
        <p:spPr>
          <a:xfrm rot="5400000" flipH="1" flipV="1">
            <a:off x="-44430" y="4516257"/>
            <a:ext cx="1981197" cy="4696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D8F012D-E3DD-40FE-880F-E59F86EA26A5}"/>
              </a:ext>
            </a:extLst>
          </p:cNvPr>
          <p:cNvSpPr txBox="1"/>
          <p:nvPr/>
        </p:nvSpPr>
        <p:spPr>
          <a:xfrm>
            <a:off x="3828972" y="368624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77DDF54-5184-4900-9858-C8BC8AD1B8D2}"/>
              </a:ext>
            </a:extLst>
          </p:cNvPr>
          <p:cNvSpPr/>
          <p:nvPr/>
        </p:nvSpPr>
        <p:spPr>
          <a:xfrm>
            <a:off x="3292467" y="5815872"/>
            <a:ext cx="1356360" cy="66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관리자만 접근할 수 있다는 페이지 표시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8E31FDB-F4CE-451C-9059-D992FAFD023E}"/>
              </a:ext>
            </a:extLst>
          </p:cNvPr>
          <p:cNvSpPr txBox="1"/>
          <p:nvPr/>
        </p:nvSpPr>
        <p:spPr>
          <a:xfrm>
            <a:off x="4015242" y="526189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60893D2-1ACA-4741-8122-0582FBA4770E}"/>
              </a:ext>
            </a:extLst>
          </p:cNvPr>
          <p:cNvCxnSpPr>
            <a:cxnSpLocks/>
          </p:cNvCxnSpPr>
          <p:nvPr/>
        </p:nvCxnSpPr>
        <p:spPr>
          <a:xfrm flipV="1">
            <a:off x="9694288" y="3509717"/>
            <a:ext cx="680324" cy="4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99DA6A8-FD77-47F0-B5D8-613CCC5F0CF0}"/>
              </a:ext>
            </a:extLst>
          </p:cNvPr>
          <p:cNvSpPr/>
          <p:nvPr/>
        </p:nvSpPr>
        <p:spPr>
          <a:xfrm>
            <a:off x="10422156" y="3259840"/>
            <a:ext cx="1120959" cy="54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게시판 화면에서 추가된 컬럼 표시</a:t>
            </a:r>
          </a:p>
        </p:txBody>
      </p:sp>
      <p:sp>
        <p:nvSpPr>
          <p:cNvPr id="90" name="다이아몬드 89">
            <a:extLst>
              <a:ext uri="{FF2B5EF4-FFF2-40B4-BE49-F238E27FC236}">
                <a16:creationId xmlns:a16="http://schemas.microsoft.com/office/drawing/2014/main" id="{7D5D6BD2-E000-49FE-88A9-F06BB5E98287}"/>
              </a:ext>
            </a:extLst>
          </p:cNvPr>
          <p:cNvSpPr/>
          <p:nvPr/>
        </p:nvSpPr>
        <p:spPr>
          <a:xfrm>
            <a:off x="7187936" y="557739"/>
            <a:ext cx="1167623" cy="7064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컬럼명</a:t>
            </a:r>
            <a:r>
              <a:rPr lang="ko-KR" altLang="en-US" sz="1000" dirty="0"/>
              <a:t> 중복체크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B85809C-36D7-449B-8A01-DF88CA4299B0}"/>
              </a:ext>
            </a:extLst>
          </p:cNvPr>
          <p:cNvCxnSpPr/>
          <p:nvPr/>
        </p:nvCxnSpPr>
        <p:spPr>
          <a:xfrm>
            <a:off x="8406731" y="910977"/>
            <a:ext cx="546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791BE46-10A6-4988-B3DE-61E9401C6025}"/>
              </a:ext>
            </a:extLst>
          </p:cNvPr>
          <p:cNvSpPr txBox="1"/>
          <p:nvPr/>
        </p:nvSpPr>
        <p:spPr>
          <a:xfrm>
            <a:off x="8454163" y="56039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9984F9A-5BF4-4FC6-AD77-357362D0ADD1}"/>
              </a:ext>
            </a:extLst>
          </p:cNvPr>
          <p:cNvSpPr/>
          <p:nvPr/>
        </p:nvSpPr>
        <p:spPr>
          <a:xfrm>
            <a:off x="9033387" y="665205"/>
            <a:ext cx="1120959" cy="54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다른 </a:t>
            </a:r>
            <a:r>
              <a:rPr lang="ko-KR" altLang="en-US" sz="1000" dirty="0" err="1"/>
              <a:t>컬렴명</a:t>
            </a:r>
            <a:r>
              <a:rPr lang="ko-KR" altLang="en-US" sz="1000" dirty="0"/>
              <a:t> 입력 유도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0632637-953F-4659-A233-CE56CBCDE2C3}"/>
              </a:ext>
            </a:extLst>
          </p:cNvPr>
          <p:cNvCxnSpPr>
            <a:cxnSpLocks/>
          </p:cNvCxnSpPr>
          <p:nvPr/>
        </p:nvCxnSpPr>
        <p:spPr>
          <a:xfrm>
            <a:off x="8197769" y="1190192"/>
            <a:ext cx="570904" cy="49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9E9E40D-4106-430F-97C9-CA2005DBE9B7}"/>
              </a:ext>
            </a:extLst>
          </p:cNvPr>
          <p:cNvSpPr txBox="1"/>
          <p:nvPr/>
        </p:nvSpPr>
        <p:spPr>
          <a:xfrm>
            <a:off x="8175061" y="139549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7897F9-681C-400A-B4A7-05C6F9319E5C}"/>
              </a:ext>
            </a:extLst>
          </p:cNvPr>
          <p:cNvSpPr txBox="1"/>
          <p:nvPr/>
        </p:nvSpPr>
        <p:spPr>
          <a:xfrm>
            <a:off x="2040724" y="118196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96752E-4541-46AE-B4D2-BE88724C4D42}"/>
              </a:ext>
            </a:extLst>
          </p:cNvPr>
          <p:cNvSpPr txBox="1"/>
          <p:nvPr/>
        </p:nvSpPr>
        <p:spPr>
          <a:xfrm>
            <a:off x="3182264" y="33529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12A8328E-0175-4CF0-B7E6-F86CB4E7505C}"/>
              </a:ext>
            </a:extLst>
          </p:cNvPr>
          <p:cNvCxnSpPr>
            <a:stCxn id="95" idx="0"/>
            <a:endCxn id="63" idx="0"/>
          </p:cNvCxnSpPr>
          <p:nvPr/>
        </p:nvCxnSpPr>
        <p:spPr>
          <a:xfrm rot="16200000" flipV="1">
            <a:off x="7768661" y="-1160001"/>
            <a:ext cx="118073" cy="3532340"/>
          </a:xfrm>
          <a:prstGeom prst="bentConnector3">
            <a:avLst>
              <a:gd name="adj1" fmla="val 4214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6BD433B6-E9E0-4DD3-B7D3-88611DBAFE65}"/>
              </a:ext>
            </a:extLst>
          </p:cNvPr>
          <p:cNvCxnSpPr>
            <a:cxnSpLocks/>
          </p:cNvCxnSpPr>
          <p:nvPr/>
        </p:nvCxnSpPr>
        <p:spPr>
          <a:xfrm flipH="1">
            <a:off x="9227128" y="2482270"/>
            <a:ext cx="1" cy="39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6F390D9-F0A5-4E06-BC83-814305506DF3}"/>
              </a:ext>
            </a:extLst>
          </p:cNvPr>
          <p:cNvSpPr txBox="1"/>
          <p:nvPr/>
        </p:nvSpPr>
        <p:spPr>
          <a:xfrm>
            <a:off x="9666095" y="1896027"/>
            <a:ext cx="2284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메뉴 테이블의 메뉴코드 </a:t>
            </a:r>
            <a:r>
              <a:rPr lang="en-US" altLang="ko-KR" sz="1000" b="1" dirty="0">
                <a:solidFill>
                  <a:srgbClr val="FF0000"/>
                </a:solidFill>
              </a:rPr>
              <a:t>= </a:t>
            </a:r>
            <a:r>
              <a:rPr lang="ko-KR" altLang="en-US" sz="1000" b="1" dirty="0">
                <a:solidFill>
                  <a:srgbClr val="FF0000"/>
                </a:solidFill>
              </a:rPr>
              <a:t>게시판 테이블의 추가 </a:t>
            </a:r>
            <a:r>
              <a:rPr lang="ko-KR" altLang="en-US" sz="1000" b="1" dirty="0" err="1">
                <a:solidFill>
                  <a:srgbClr val="FF0000"/>
                </a:solidFill>
              </a:rPr>
              <a:t>컬럼명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A6FD5CE-F229-457F-9790-5305046C9BAF}"/>
              </a:ext>
            </a:extLst>
          </p:cNvPr>
          <p:cNvCxnSpPr/>
          <p:nvPr/>
        </p:nvCxnSpPr>
        <p:spPr>
          <a:xfrm>
            <a:off x="2556769" y="1146465"/>
            <a:ext cx="0" cy="53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BD7EB90-3759-4B13-AADE-BC5EC4917DE7}"/>
              </a:ext>
            </a:extLst>
          </p:cNvPr>
          <p:cNvSpPr/>
          <p:nvPr/>
        </p:nvSpPr>
        <p:spPr>
          <a:xfrm>
            <a:off x="1880724" y="1719526"/>
            <a:ext cx="1272816" cy="66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사용자페이지 접속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E7A26A-4845-4B9F-980C-908B5D9CD436}"/>
              </a:ext>
            </a:extLst>
          </p:cNvPr>
          <p:cNvSpPr/>
          <p:nvPr/>
        </p:nvSpPr>
        <p:spPr>
          <a:xfrm>
            <a:off x="4382454" y="1992169"/>
            <a:ext cx="3615600" cy="24434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백업</a:t>
            </a:r>
          </a:p>
        </p:txBody>
      </p:sp>
    </p:spTree>
    <p:extLst>
      <p:ext uri="{BB962C8B-B14F-4D97-AF65-F5344CB8AC3E}">
        <p14:creationId xmlns:p14="http://schemas.microsoft.com/office/powerpoint/2010/main" val="318727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176</Words>
  <Application>Microsoft Office PowerPoint</Application>
  <PresentationFormat>와이드스크린</PresentationFormat>
  <Paragraphs>52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sangyeop lee</dc:creator>
  <cp:lastModifiedBy>sangyeop lee</cp:lastModifiedBy>
  <cp:revision>158</cp:revision>
  <dcterms:created xsi:type="dcterms:W3CDTF">2022-11-02T06:19:32Z</dcterms:created>
  <dcterms:modified xsi:type="dcterms:W3CDTF">2022-11-10T04:32:08Z</dcterms:modified>
</cp:coreProperties>
</file>