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292" r:id="rId4"/>
    <p:sldId id="293" r:id="rId5"/>
    <p:sldId id="257" r:id="rId6"/>
    <p:sldId id="258" r:id="rId7"/>
    <p:sldId id="259" r:id="rId8"/>
    <p:sldId id="260" r:id="rId9"/>
    <p:sldId id="297" r:id="rId10"/>
    <p:sldId id="298" r:id="rId11"/>
    <p:sldId id="295" r:id="rId12"/>
    <p:sldId id="296" r:id="rId13"/>
    <p:sldId id="287" r:id="rId14"/>
    <p:sldId id="294" r:id="rId15"/>
    <p:sldId id="300" r:id="rId16"/>
    <p:sldId id="290" r:id="rId17"/>
    <p:sldId id="299" r:id="rId18"/>
    <p:sldId id="301" r:id="rId19"/>
    <p:sldId id="289" r:id="rId20"/>
    <p:sldId id="286" r:id="rId21"/>
  </p:sldIdLst>
  <p:sldSz cx="9144000" cy="6858000" type="screen4x3"/>
  <p:notesSz cx="6858000" cy="9144000"/>
  <p:embeddedFontLst>
    <p:embeddedFont>
      <p:font typeface="Tmon몬소리 Black" panose="02000A03000000000000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현택" initials="임현" lastIdx="1" clrIdx="0">
    <p:extLst>
      <p:ext uri="{19B8F6BF-5375-455C-9EA6-DF929625EA0E}">
        <p15:presenceInfo xmlns:p15="http://schemas.microsoft.com/office/powerpoint/2012/main" userId="adc1308077b58a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5" autoAdjust="0"/>
    <p:restoredTop sz="85650" autoAdjust="0"/>
  </p:normalViewPr>
  <p:slideViewPr>
    <p:cSldViewPr>
      <p:cViewPr varScale="1">
        <p:scale>
          <a:sx n="94" d="100"/>
          <a:sy n="94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782B9-7565-43CD-A027-695FD27FCBD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DE2A-1E21-4079-871E-AD9AF8EAE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0A47BD8F-D2FD-4575-AFE3-9387E65E66D9}" type="datetime1">
              <a:rPr lang="en-US" altLang="ko-KR" smtClean="0"/>
              <a:t>3/20/2019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062DF75-B23E-438A-8908-A28519D89F6E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EFFE07-6CE9-4331-976A-322E9631FDE9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068E29-A421-4133-8CC7-8B947EBE85F3}" type="datetime1">
              <a:rPr lang="en-US" altLang="ko-KR" smtClean="0"/>
              <a:t>3/20/2019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7A1D2A20-00AF-4B1B-8915-EA1A697F4AD6}" type="datetime1">
              <a:rPr lang="en-US" altLang="ko-KR" smtClean="0"/>
              <a:t>3/20/2019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12949D-D097-48C6-86E2-F2926B7D7DD7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53736D-3A4B-432B-9198-340CF8B4E272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F439C0-DAD1-421E-BFF8-1A04F351E56A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F24485-A928-45C3-AFA9-70D539A22E60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88C2E4-AEF4-48B4-B895-7DD6D33F1785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A089E4B-615D-4D1B-8FD2-A40247BD6394}" type="datetime1">
              <a:rPr lang="en-US" altLang="ko-KR" smtClean="0"/>
              <a:t>3/20/2019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CCBEC4B-11ED-4E54-A97C-B6D834F2341F}" type="datetime1">
              <a:rPr lang="en-US" altLang="ko-KR" smtClean="0"/>
              <a:t>3/20/2019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4005064"/>
            <a:ext cx="6858000" cy="871736"/>
          </a:xfrm>
        </p:spPr>
        <p:txBody>
          <a:bodyPr/>
          <a:lstStyle/>
          <a:p>
            <a:r>
              <a:rPr lang="ko-KR" altLang="en-US" dirty="0" err="1"/>
              <a:t>출튀는</a:t>
            </a:r>
            <a:r>
              <a:rPr lang="ko-KR" altLang="en-US" dirty="0"/>
              <a:t> 안돼요 </a:t>
            </a:r>
            <a:r>
              <a:rPr lang="en-US" altLang="ko-KR" dirty="0"/>
              <a:t>+ </a:t>
            </a:r>
            <a:r>
              <a:rPr lang="ko-KR" altLang="en-US" dirty="0" err="1"/>
              <a:t>알리미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: </a:t>
            </a:r>
            <a:r>
              <a:rPr lang="ko-KR" altLang="en-US" dirty="0"/>
              <a:t>임현택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 err="1"/>
              <a:t>김재서</a:t>
            </a:r>
            <a:r>
              <a:rPr lang="en-US" altLang="ko-KR" dirty="0"/>
              <a:t>, </a:t>
            </a:r>
            <a:r>
              <a:rPr lang="ko-KR" altLang="en-US" dirty="0" err="1"/>
              <a:t>이선홍</a:t>
            </a:r>
            <a:r>
              <a:rPr lang="en-US" altLang="ko-KR" dirty="0"/>
              <a:t>, </a:t>
            </a:r>
            <a:r>
              <a:rPr lang="ko-KR" altLang="en-US" dirty="0"/>
              <a:t>이승호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5319" y="3717032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</a:rPr>
              <a:t>산학캡스톤디자인</a:t>
            </a:r>
            <a:r>
              <a:rPr lang="en-US" altLang="ko-KR" dirty="0">
                <a:latin typeface="맑은 고딕" panose="020B0503020000020004" pitchFamily="50" charset="-127"/>
              </a:rPr>
              <a:t>2]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2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3A3BA-EE11-48E7-9CD9-D3D3FAC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메시지 전달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7E5861-3DBF-4E00-8011-094C423D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pic>
        <p:nvPicPr>
          <p:cNvPr id="12" name="내용 개체 틀 10">
            <a:extLst>
              <a:ext uri="{FF2B5EF4-FFF2-40B4-BE49-F238E27FC236}">
                <a16:creationId xmlns:a16="http://schemas.microsoft.com/office/drawing/2014/main" id="{BAEABF2B-376D-4B46-BA73-42815C5406F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5" y="1292638"/>
            <a:ext cx="4832403" cy="483240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FCA806-CD01-4A03-A06E-75C37FC99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4284671" cy="28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D5625-05A4-4E24-8554-3675BEF1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개발 내용 </a:t>
            </a:r>
            <a:r>
              <a:rPr lang="en-US" altLang="ko-KR" dirty="0"/>
              <a:t>– </a:t>
            </a:r>
            <a:r>
              <a:rPr lang="ko-KR" altLang="en-US" dirty="0" err="1"/>
              <a:t>인트로</a:t>
            </a:r>
            <a:r>
              <a:rPr lang="ko-KR" altLang="en-US" dirty="0"/>
              <a:t> 부분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56DD6-F36E-4459-9EB7-8D74787B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02EF7E-7206-4347-B73C-D9B8DE90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3" y="1340768"/>
            <a:ext cx="2801017" cy="45947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4D40F3B-70AD-4525-BF44-CE131FF6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01" y="1329974"/>
            <a:ext cx="2801016" cy="472935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7BB196-1A54-4DBE-B074-DA27759351D8}"/>
              </a:ext>
            </a:extLst>
          </p:cNvPr>
          <p:cNvSpPr/>
          <p:nvPr/>
        </p:nvSpPr>
        <p:spPr>
          <a:xfrm>
            <a:off x="4151578" y="3191870"/>
            <a:ext cx="840843" cy="474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D5625-05A4-4E24-8554-3675BEF1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개발 내용 </a:t>
            </a:r>
            <a:r>
              <a:rPr lang="en-US" altLang="ko-KR" dirty="0"/>
              <a:t>– </a:t>
            </a:r>
            <a:r>
              <a:rPr lang="ko-KR" altLang="en-US" dirty="0"/>
              <a:t>기능 부분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56DD6-F36E-4459-9EB7-8D74787B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B8F9D5-20F7-4360-A1A1-C3B8C4B74535}"/>
              </a:ext>
            </a:extLst>
          </p:cNvPr>
          <p:cNvGrpSpPr/>
          <p:nvPr/>
        </p:nvGrpSpPr>
        <p:grpSpPr>
          <a:xfrm>
            <a:off x="2395742" y="1250158"/>
            <a:ext cx="1895740" cy="3200847"/>
            <a:chOff x="5602284" y="1591342"/>
            <a:chExt cx="1895740" cy="320084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0393497-A32C-4FA5-83B2-5B3EE4F7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284" y="1591342"/>
              <a:ext cx="1895740" cy="320084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5FA5B2-9489-4800-B846-A95F4FB1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6136" y="1984925"/>
              <a:ext cx="1512168" cy="225385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220054-A2CE-4966-B437-42ACA1F0D3BE}"/>
              </a:ext>
            </a:extLst>
          </p:cNvPr>
          <p:cNvGrpSpPr/>
          <p:nvPr/>
        </p:nvGrpSpPr>
        <p:grpSpPr>
          <a:xfrm>
            <a:off x="6791060" y="3065545"/>
            <a:ext cx="1895740" cy="3200847"/>
            <a:chOff x="6990973" y="3020921"/>
            <a:chExt cx="1895740" cy="320084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C0048FD-6BC5-4144-A884-CC81BC7A4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973" y="3020921"/>
              <a:ext cx="1895740" cy="3200847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5610B5-2525-46C0-B26F-E1283BA4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177" y="3384376"/>
              <a:ext cx="1512168" cy="230425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5C30B56-72DB-4642-8342-31BC2AE32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034" y="1378772"/>
            <a:ext cx="1686773" cy="1686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282E03-3FF7-42FA-9F8C-64C0D4B77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59" y="4514160"/>
            <a:ext cx="1447566" cy="144756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DEEFCC2-7A7C-4B02-9B5B-89487FA41B14}"/>
              </a:ext>
            </a:extLst>
          </p:cNvPr>
          <p:cNvSpPr/>
          <p:nvPr/>
        </p:nvSpPr>
        <p:spPr>
          <a:xfrm>
            <a:off x="1449392" y="2022093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F9C56-9E98-4172-A3E8-4D99B7350F78}"/>
              </a:ext>
            </a:extLst>
          </p:cNvPr>
          <p:cNvSpPr/>
          <p:nvPr/>
        </p:nvSpPr>
        <p:spPr>
          <a:xfrm>
            <a:off x="5652120" y="5037878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561BCD0-4FEC-4C87-BA45-25D16E516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798" y="3782775"/>
            <a:ext cx="2794690" cy="24052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76E0AA-8FB4-4130-AD85-ACE2694B8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283" y="1268760"/>
            <a:ext cx="2098800" cy="2343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6C6E1-207E-472D-AEA5-1F525DD46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798" y="1268760"/>
            <a:ext cx="336402" cy="4793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401C5F-29A7-41CF-9BA8-DB62F774D03B}"/>
              </a:ext>
            </a:extLst>
          </p:cNvPr>
          <p:cNvSpPr/>
          <p:nvPr/>
        </p:nvSpPr>
        <p:spPr>
          <a:xfrm>
            <a:off x="3419872" y="1454231"/>
            <a:ext cx="473427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다수의 디바이스를 연결할 수 있는 공유기 역할</a:t>
            </a:r>
            <a:endParaRPr lang="en-US" altLang="ko-KR" sz="1700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교수 관점의 모든 뷰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 디바이스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하드웨어 제어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메시지 발신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B380A3-2FF5-4B62-96E1-E3925E02C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7" y="4221088"/>
            <a:ext cx="1130553" cy="14685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7F6058-849B-430C-B8F2-F4599CDDB4E6}"/>
              </a:ext>
            </a:extLst>
          </p:cNvPr>
          <p:cNvSpPr/>
          <p:nvPr/>
        </p:nvSpPr>
        <p:spPr>
          <a:xfrm>
            <a:off x="3413942" y="4099752"/>
            <a:ext cx="4734272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학생관점의 모든 뷰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클라이언트 디바이스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메시지 수신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01C5F-29A7-41CF-9BA8-DB62F774D03B}"/>
              </a:ext>
            </a:extLst>
          </p:cNvPr>
          <p:cNvSpPr/>
          <p:nvPr/>
        </p:nvSpPr>
        <p:spPr>
          <a:xfrm>
            <a:off x="3419872" y="1340768"/>
            <a:ext cx="473427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출입문을 제어하기 위함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잠금 장치의 형태로 사용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7F6058-849B-430C-B8F2-F4599CDDB4E6}"/>
              </a:ext>
            </a:extLst>
          </p:cNvPr>
          <p:cNvSpPr/>
          <p:nvPr/>
        </p:nvSpPr>
        <p:spPr>
          <a:xfrm>
            <a:off x="3419872" y="3802713"/>
            <a:ext cx="473427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보조 출석 인증 방식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출입문의 잠금 장치 인증방식으로 사용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03127-54EC-417D-B181-3A08D94C7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51545"/>
            <a:ext cx="1526160" cy="2405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9FCC21-1593-47FF-932A-7227CD6F0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7072"/>
            <a:ext cx="2016224" cy="2006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7E7514-AF0E-410C-8E0E-E348CBC04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3728" y="3947607"/>
            <a:ext cx="1055944" cy="8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01C5F-29A7-41CF-9BA8-DB62F774D03B}"/>
              </a:ext>
            </a:extLst>
          </p:cNvPr>
          <p:cNvSpPr/>
          <p:nvPr/>
        </p:nvSpPr>
        <p:spPr>
          <a:xfrm>
            <a:off x="3419872" y="1340768"/>
            <a:ext cx="473427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부정적인 출입 방지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지문이 인식되지 않으면 경고음을 울린다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94670-BFD8-4381-995D-9C42B12E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6762"/>
            <a:ext cx="2699792" cy="2249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770976-BF0B-496D-8CF3-55C4E75A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33056"/>
            <a:ext cx="2712490" cy="18722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FA967A-57B9-4273-A4A7-25C2BFCF02C6}"/>
              </a:ext>
            </a:extLst>
          </p:cNvPr>
          <p:cNvSpPr/>
          <p:nvPr/>
        </p:nvSpPr>
        <p:spPr>
          <a:xfrm>
            <a:off x="3438378" y="3825044"/>
            <a:ext cx="473427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부정적인 출입 방지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특정 거리에 들어온 누군가가 지문을 인식시키지 않을 경우 경고음 발생하도록 제어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2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가능성 </a:t>
            </a:r>
            <a:r>
              <a:rPr lang="en-US" altLang="ko-KR" dirty="0"/>
              <a:t>– </a:t>
            </a:r>
            <a:r>
              <a:rPr lang="ko-KR" altLang="en-US" dirty="0"/>
              <a:t>출석체크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B2F102-F95E-43FF-969E-1003ABE6DFF2}"/>
              </a:ext>
            </a:extLst>
          </p:cNvPr>
          <p:cNvGrpSpPr/>
          <p:nvPr/>
        </p:nvGrpSpPr>
        <p:grpSpPr>
          <a:xfrm>
            <a:off x="461010" y="1196752"/>
            <a:ext cx="8465185" cy="5040218"/>
            <a:chOff x="461010" y="1139825"/>
            <a:chExt cx="8465185" cy="5097145"/>
          </a:xfrm>
        </p:grpSpPr>
        <p:pic>
          <p:nvPicPr>
            <p:cNvPr id="7" name="그림 6" descr="C:/Users/Administrator/AppData/Roaming/PolarisOffice/ETemp/9860_7584064/fImage224392434604.png">
              <a:extLst>
                <a:ext uri="{FF2B5EF4-FFF2-40B4-BE49-F238E27FC236}">
                  <a16:creationId xmlns:a16="http://schemas.microsoft.com/office/drawing/2014/main" id="{AA43F4CF-57B6-462A-93E0-6502B9822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10" y="1139825"/>
              <a:ext cx="8465185" cy="5097145"/>
            </a:xfrm>
            <a:prstGeom prst="rect">
              <a:avLst/>
            </a:prstGeom>
            <a:noFill/>
          </p:spPr>
        </p:pic>
        <p:sp>
          <p:nvSpPr>
            <p:cNvPr id="12" name="텍스트 개체 틀 8">
              <a:extLst>
                <a:ext uri="{FF2B5EF4-FFF2-40B4-BE49-F238E27FC236}">
                  <a16:creationId xmlns:a16="http://schemas.microsoft.com/office/drawing/2014/main" id="{C07A53D8-B46D-4C30-9BD1-7BE091FD22A9}"/>
                </a:ext>
              </a:extLst>
            </p:cNvPr>
            <p:cNvSpPr txBox="1">
              <a:spLocks/>
            </p:cNvSpPr>
            <p:nvPr/>
          </p:nvSpPr>
          <p:spPr>
            <a:xfrm>
              <a:off x="1921509" y="4840605"/>
              <a:ext cx="2343785" cy="869315"/>
            </a:xfrm>
            <a:prstGeom prst="rect">
              <a:avLst/>
            </a:prstGeom>
          </p:spPr>
          <p:txBody>
            <a:bodyPr vert="horz" wrap="square" lIns="91440" tIns="45720" rIns="91440" bIns="45720" anchor="b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3200" kern="1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altLang="ko-KR" b="1">
                  <a:latin typeface="맑은 고딕" charset="0"/>
                  <a:ea typeface="맑은 고딕" charset="0"/>
                </a:rPr>
                <a:t>10 minute</a:t>
              </a:r>
              <a:endParaRPr lang="ko-KR" altLang="en-US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개체 틀 9">
              <a:extLst>
                <a:ext uri="{FF2B5EF4-FFF2-40B4-BE49-F238E27FC236}">
                  <a16:creationId xmlns:a16="http://schemas.microsoft.com/office/drawing/2014/main" id="{7374B93C-DBD4-43E8-B5F7-57329B1C2DE4}"/>
                </a:ext>
              </a:extLst>
            </p:cNvPr>
            <p:cNvSpPr txBox="1">
              <a:spLocks/>
            </p:cNvSpPr>
            <p:nvPr/>
          </p:nvSpPr>
          <p:spPr>
            <a:xfrm>
              <a:off x="5506085" y="5071110"/>
              <a:ext cx="2498090" cy="646430"/>
            </a:xfrm>
            <a:prstGeom prst="rect">
              <a:avLst/>
            </a:prstGeom>
          </p:spPr>
          <p:txBody>
            <a:bodyPr vert="horz" wrap="square" lIns="91440" tIns="45720" rIns="91440" bIns="45720" anchor="b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3200" kern="1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altLang="ko-KR" b="1">
                  <a:latin typeface="맑은 고딕" charset="0"/>
                  <a:ea typeface="맑은 고딕" charset="0"/>
                </a:rPr>
                <a:t>1 minute</a:t>
              </a:r>
              <a:endParaRPr lang="ko-KR" altLang="en-US" b="1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5" name="그림 14" descr="C:/Users/Administrator/AppData/Roaming/PolarisOffice/ETemp/9860_7584064/fImage37232559718.png">
              <a:extLst>
                <a:ext uri="{FF2B5EF4-FFF2-40B4-BE49-F238E27FC236}">
                  <a16:creationId xmlns:a16="http://schemas.microsoft.com/office/drawing/2014/main" id="{F91D29DB-126D-4065-B0FA-C7E9CCD09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992" y="3442970"/>
              <a:ext cx="2061847" cy="1629410"/>
            </a:xfrm>
            <a:prstGeom prst="rect">
              <a:avLst/>
            </a:prstGeom>
            <a:noFill/>
          </p:spPr>
        </p:pic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F5D7534-BB74-4376-8054-6033D846EA06}"/>
              </a:ext>
            </a:extLst>
          </p:cNvPr>
          <p:cNvSpPr/>
          <p:nvPr/>
        </p:nvSpPr>
        <p:spPr>
          <a:xfrm>
            <a:off x="4687409" y="4031831"/>
            <a:ext cx="850581" cy="5834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8A26BA-5207-4029-BF7C-8D0ED6D8C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07" y="3752215"/>
            <a:ext cx="99664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21F826-F9DB-4E3A-AE51-DE345E4337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5" y="3324384"/>
            <a:ext cx="2822994" cy="18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39467-0699-4FCE-BC21-FC7E4730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가능성 </a:t>
            </a:r>
            <a:r>
              <a:rPr lang="en-US" altLang="ko-KR" dirty="0"/>
              <a:t>– </a:t>
            </a:r>
            <a:r>
              <a:rPr lang="ko-KR" altLang="en-US" dirty="0" err="1"/>
              <a:t>알리미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0C97B-A592-4401-BD7A-4251B44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93EE56C8-87C9-478F-A51D-0CC97AE78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9" y="1260098"/>
            <a:ext cx="2502724" cy="494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E9949F-4A8E-4D48-9811-C1EF63E8C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68760"/>
            <a:ext cx="2160239" cy="49371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26965C1-E0CB-4570-8C93-FCE508628A23}"/>
              </a:ext>
            </a:extLst>
          </p:cNvPr>
          <p:cNvSpPr/>
          <p:nvPr/>
        </p:nvSpPr>
        <p:spPr>
          <a:xfrm>
            <a:off x="4716016" y="3212976"/>
            <a:ext cx="792088" cy="7920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3EC66F-9959-4715-9329-F9F5BC0D78E0}"/>
              </a:ext>
            </a:extLst>
          </p:cNvPr>
          <p:cNvGrpSpPr/>
          <p:nvPr/>
        </p:nvGrpSpPr>
        <p:grpSpPr>
          <a:xfrm>
            <a:off x="5853736" y="1268760"/>
            <a:ext cx="2801016" cy="4729353"/>
            <a:chOff x="5673501" y="1329974"/>
            <a:chExt cx="2801016" cy="47293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2775C6-D902-479D-824A-995708FD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501" y="1329974"/>
              <a:ext cx="2801016" cy="47293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F181E7-FBCB-4273-A4E1-547CE480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3" y="1916832"/>
              <a:ext cx="2232247" cy="33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54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8401F-E638-4D1C-9C93-3DB97CB3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Why use </a:t>
            </a:r>
            <a:r>
              <a:rPr lang="en-US" altLang="ko-KR" sz="4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OpenWrt</a:t>
            </a:r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018377-4616-4435-AAD3-83C3C341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DE90B-A43F-4E78-A996-A6DC82E631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85982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확장성 </a:t>
            </a:r>
            <a:r>
              <a:rPr lang="en-US" altLang="ko-KR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최대 </a:t>
            </a:r>
            <a:r>
              <a:rPr lang="en-US" altLang="ko-KR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년의 구형 라우터의 설정까지 복제</a:t>
            </a:r>
            <a:endParaRPr lang="en-US" altLang="ko-KR" dirty="0">
              <a:solidFill>
                <a:schemeClr val="accent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보안성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해당 소프트웨어는 취약점이 발견 된 직후 닫힘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성능 및 안전성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지원되는 모든 장치에서 사용되는 표준화 된 모듈로 구성됨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강력한 커뮤니티 지원</a:t>
            </a:r>
            <a:endParaRPr lang="en-US" altLang="ko-KR" dirty="0">
              <a:solidFill>
                <a:schemeClr val="accent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Open Source/No additional cost.</a:t>
            </a:r>
          </a:p>
        </p:txBody>
      </p:sp>
    </p:spTree>
    <p:extLst>
      <p:ext uri="{BB962C8B-B14F-4D97-AF65-F5344CB8AC3E}">
        <p14:creationId xmlns:p14="http://schemas.microsoft.com/office/powerpoint/2010/main" val="389396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5325241"/>
              </p:ext>
            </p:extLst>
          </p:nvPr>
        </p:nvGraphicFramePr>
        <p:xfrm>
          <a:off x="1259632" y="0"/>
          <a:ext cx="6919848" cy="6849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654">
                  <a:extLst>
                    <a:ext uri="{9D8B030D-6E8A-4147-A177-3AD203B41FA5}">
                      <a16:colId xmlns:a16="http://schemas.microsoft.com/office/drawing/2014/main" val="2951311636"/>
                    </a:ext>
                  </a:extLst>
                </a:gridCol>
                <a:gridCol w="4108938">
                  <a:extLst>
                    <a:ext uri="{9D8B030D-6E8A-4147-A177-3AD203B41FA5}">
                      <a16:colId xmlns:a16="http://schemas.microsoft.com/office/drawing/2014/main" val="1967325959"/>
                    </a:ext>
                  </a:extLst>
                </a:gridCol>
                <a:gridCol w="1591256">
                  <a:extLst>
                    <a:ext uri="{9D8B030D-6E8A-4147-A177-3AD203B41FA5}">
                      <a16:colId xmlns:a16="http://schemas.microsoft.com/office/drawing/2014/main" val="4028750435"/>
                    </a:ext>
                  </a:extLst>
                </a:gridCol>
              </a:tblGrid>
              <a:tr h="55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기여도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총합 </a:t>
                      </a:r>
                      <a:r>
                        <a:rPr lang="en-US" altLang="ko-KR" baseline="0" dirty="0"/>
                        <a:t>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76881"/>
                  </a:ext>
                </a:extLst>
              </a:tr>
              <a:tr h="1986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임현택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RPI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Router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구축</a:t>
                      </a:r>
                      <a:r>
                        <a:rPr lang="en-US" altLang="ko-KR" dirty="0"/>
                        <a:t>, Router</a:t>
                      </a:r>
                      <a:r>
                        <a:rPr lang="ko-KR" altLang="en-US" dirty="0"/>
                        <a:t>가 된 </a:t>
                      </a:r>
                      <a:r>
                        <a:rPr lang="en-US" altLang="ko-KR" dirty="0"/>
                        <a:t>RPI</a:t>
                      </a:r>
                      <a:r>
                        <a:rPr lang="ko-KR" altLang="en-US" dirty="0"/>
                        <a:t>에서 </a:t>
                      </a:r>
                      <a:r>
                        <a:rPr lang="ko-KR" altLang="en-US" dirty="0" err="1"/>
                        <a:t>개인을</a:t>
                      </a:r>
                      <a:r>
                        <a:rPr lang="ko-KR" altLang="en-US" dirty="0"/>
                        <a:t> 구분하는 논리 설계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지문인식 센서 및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StepMotor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피에조스피커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초음파 센서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서버측에서</a:t>
                      </a:r>
                      <a:r>
                        <a:rPr lang="ko-KR" altLang="en-US" dirty="0"/>
                        <a:t> 메시지 보내는 기능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서버 측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및 클라이언트 측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프로젝트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876839"/>
                  </a:ext>
                </a:extLst>
              </a:tr>
              <a:tr h="15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김재서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dirty="0"/>
                        <a:t>RPI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Router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구축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dirty="0"/>
                        <a:t>지문인식 센서,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StepMotor</a:t>
                      </a:r>
                      <a:r>
                        <a:rPr lang="ko-KR" altLang="en-US" dirty="0"/>
                        <a:t>,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피에조스피커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초음파 센서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제어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dirty="0" err="1"/>
                        <a:t>서버측에서</a:t>
                      </a:r>
                      <a:r>
                        <a:rPr lang="ko-KR" altLang="en-US" dirty="0"/>
                        <a:t> 메시지 보내는 기능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dirty="0"/>
                        <a:t>서버 측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및 클라이언트 측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31009"/>
                  </a:ext>
                </a:extLst>
              </a:tr>
              <a:tr h="1032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이선홍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데이터베이스 구축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Xml(</a:t>
                      </a:r>
                      <a:r>
                        <a:rPr lang="ko-KR" altLang="en-US" dirty="0"/>
                        <a:t>프론트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모형제작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지문인식센서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35114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라즈베리파이와</a:t>
                      </a:r>
                      <a:r>
                        <a:rPr lang="ko-KR" altLang="en-US" dirty="0"/>
                        <a:t> 안드로이드 앱 연동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기능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백엔드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모형제작</a:t>
                      </a:r>
                      <a:endParaRPr lang="en-US" altLang="ko-KR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지문인식센서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pic>
        <p:nvPicPr>
          <p:cNvPr id="1027" name="Picture 3" descr="C:\Users\0000\Desktop\발사믹\ppt\캡12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1" y="1484785"/>
            <a:ext cx="4443994" cy="43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0000\Desktop\발사믹\ppt\KakaoTalk_20190319_2020404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3898775" cy="40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F4265B8-682C-49B8-8C3C-5053F74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출석 방식</a:t>
            </a:r>
          </a:p>
        </p:txBody>
      </p:sp>
    </p:spTree>
    <p:extLst>
      <p:ext uri="{BB962C8B-B14F-4D97-AF65-F5344CB8AC3E}">
        <p14:creationId xmlns:p14="http://schemas.microsoft.com/office/powerpoint/2010/main" val="147950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개발 동기 및 필요성 </a:t>
            </a:r>
            <a:r>
              <a:rPr lang="en-US" altLang="ko-KR" dirty="0"/>
              <a:t>– </a:t>
            </a:r>
            <a:r>
              <a:rPr lang="ko-KR" altLang="en-US" dirty="0"/>
              <a:t>출석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3</a:t>
            </a:fld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870736" y="1194175"/>
            <a:ext cx="7390096" cy="4829688"/>
            <a:chOff x="870736" y="1194175"/>
            <a:chExt cx="7390096" cy="48296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16080" y="1194175"/>
              <a:ext cx="1444752" cy="140673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0736" y="1376772"/>
              <a:ext cx="5081248" cy="464709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5B36-A4FC-42F6-A508-1283FC98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전달 방식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B3E069-001C-4D27-A11C-88D59694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5A7269-78AD-4473-99AA-1A60DA02BE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870421" cy="49371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1E53F2-DBD1-4C74-9472-04D71F3B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59"/>
            <a:ext cx="5006088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개발 동기 및 필요성 </a:t>
            </a:r>
            <a:r>
              <a:rPr lang="en-US" altLang="ko-KR" dirty="0"/>
              <a:t>– </a:t>
            </a:r>
            <a:r>
              <a:rPr lang="ko-KR" altLang="en-US" dirty="0"/>
              <a:t>알림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5</a:t>
            </a:fld>
            <a:endParaRPr kumimoji="0" 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9336" y="2298390"/>
            <a:ext cx="9000999" cy="2534766"/>
            <a:chOff x="119336" y="2298390"/>
            <a:chExt cx="9000999" cy="25347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657577" y="3666542"/>
              <a:ext cx="2778519" cy="11666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69077" y="3068960"/>
              <a:ext cx="2551258" cy="101299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9336" y="2298390"/>
              <a:ext cx="2014617" cy="231751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3601" y="2499928"/>
              <a:ext cx="2778519" cy="116661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90497" y="3162486"/>
              <a:ext cx="811508" cy="700668"/>
            </a:xfrm>
            <a:prstGeom prst="rect">
              <a:avLst/>
            </a:prstGeom>
          </p:spPr>
        </p:pic>
      </p:grpSp>
      <p:sp>
        <p:nvSpPr>
          <p:cNvPr id="4" name="구름 3" descr="80,000,000">
            <a:extLst>
              <a:ext uri="{FF2B5EF4-FFF2-40B4-BE49-F238E27FC236}">
                <a16:creationId xmlns:a16="http://schemas.microsoft.com/office/drawing/2014/main" id="{FD80FC48-20CC-4786-BF8A-342BD5C87DDB}"/>
              </a:ext>
            </a:extLst>
          </p:cNvPr>
          <p:cNvSpPr/>
          <p:nvPr/>
        </p:nvSpPr>
        <p:spPr>
          <a:xfrm>
            <a:off x="5962390" y="4246468"/>
            <a:ext cx="3138558" cy="25368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80,000,000</a:t>
            </a:r>
          </a:p>
          <a:p>
            <a:pPr algn="ctr"/>
            <a:r>
              <a:rPr lang="en-US" altLang="ko-KR" sz="2200" b="1" dirty="0"/>
              <a:t>KRW</a:t>
            </a:r>
            <a:endParaRPr lang="ko-KR" altLang="en-US" sz="2200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7AE415-D323-497A-AE14-550D4BE9928A}"/>
              </a:ext>
            </a:extLst>
          </p:cNvPr>
          <p:cNvSpPr/>
          <p:nvPr/>
        </p:nvSpPr>
        <p:spPr>
          <a:xfrm>
            <a:off x="5797429" y="3512820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 dirty="0"/>
              <a:t>전체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6</a:t>
            </a:fld>
            <a:endParaRPr kumimoji="0"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37827" y="1241153"/>
            <a:ext cx="7906581" cy="4564111"/>
            <a:chOff x="337827" y="1241153"/>
            <a:chExt cx="7906581" cy="456411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99002" y="1241153"/>
              <a:ext cx="1745406" cy="200782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6300192" y="4041068"/>
              <a:ext cx="1836204" cy="1764196"/>
              <a:chOff x="5868144" y="3933056"/>
              <a:chExt cx="2880360" cy="274397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868144" y="3933056"/>
                <a:ext cx="2880360" cy="2743978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732240" y="4641661"/>
                <a:ext cx="1022604" cy="1055591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3271408" y="3038559"/>
              <a:ext cx="1282022" cy="11268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337827" y="1700808"/>
              <a:ext cx="2805845" cy="3174687"/>
              <a:chOff x="1284441" y="1447713"/>
              <a:chExt cx="2805845" cy="317468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991486" y="1800000"/>
                <a:ext cx="2098800" cy="2822400"/>
                <a:chOff x="1005839" y="1126807"/>
                <a:chExt cx="3267456" cy="3935921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005839" y="1795272"/>
                  <a:ext cx="3267456" cy="3267456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3556029" y="1126807"/>
                  <a:ext cx="523718" cy="668464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284441" y="1447713"/>
                <a:ext cx="707044" cy="704572"/>
              </a:xfrm>
              <a:prstGeom prst="rect">
                <a:avLst/>
              </a:prstGeom>
            </p:spPr>
          </p:pic>
        </p:grp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F40E436-B672-4A94-9958-C06BC906017E}"/>
              </a:ext>
            </a:extLst>
          </p:cNvPr>
          <p:cNvSpPr/>
          <p:nvPr/>
        </p:nvSpPr>
        <p:spPr>
          <a:xfrm rot="19567349">
            <a:off x="5109094" y="2671933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D0686A0-7E8B-4323-B529-5EE2F17FBD53}"/>
              </a:ext>
            </a:extLst>
          </p:cNvPr>
          <p:cNvSpPr/>
          <p:nvPr/>
        </p:nvSpPr>
        <p:spPr>
          <a:xfrm rot="1506478">
            <a:off x="5108562" y="4021691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출석체크 기능 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7</a:t>
            </a:fld>
            <a:endParaRPr kumimoji="0" 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22227" y="1387287"/>
            <a:ext cx="8594867" cy="4777317"/>
            <a:chOff x="608997" y="255201"/>
            <a:chExt cx="7505261" cy="4777317"/>
          </a:xfrm>
        </p:grpSpPr>
        <p:grpSp>
          <p:nvGrpSpPr>
            <p:cNvPr id="17" name="그룹 16"/>
            <p:cNvGrpSpPr/>
            <p:nvPr/>
          </p:nvGrpSpPr>
          <p:grpSpPr>
            <a:xfrm>
              <a:off x="608997" y="1261229"/>
              <a:ext cx="7505261" cy="3771289"/>
              <a:chOff x="975448" y="-263129"/>
              <a:chExt cx="9756975" cy="4997255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795345" y="1936115"/>
                <a:ext cx="2937078" cy="2798011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975448" y="1228427"/>
                <a:ext cx="2009207" cy="2568960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 rot="19603448">
                <a:off x="7488967" y="1727966"/>
                <a:ext cx="866431" cy="791169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68476" y="-263129"/>
                <a:ext cx="1198718" cy="119154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723592" y="2653754"/>
                <a:ext cx="1080582" cy="1115441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2829472" y="255201"/>
              <a:ext cx="3739553" cy="2361877"/>
              <a:chOff x="-7315267" y="-755771"/>
              <a:chExt cx="6938787" cy="4958592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-5360166" y="-755771"/>
                <a:ext cx="4983686" cy="4958592"/>
                <a:chOff x="-10439375" y="-2437293"/>
                <a:chExt cx="7758710" cy="691490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-10439375" y="-1704500"/>
                  <a:ext cx="6182116" cy="6182111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-4234531" y="-2437293"/>
                  <a:ext cx="1553866" cy="1983320"/>
                </a:xfrm>
                <a:prstGeom prst="rect">
                  <a:avLst/>
                </a:prstGeom>
              </p:spPr>
            </p:pic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-7315267" y="1104461"/>
                <a:ext cx="1846881" cy="1840424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6D78BB-8A84-4513-B129-024726AFE170}"/>
              </a:ext>
            </a:extLst>
          </p:cNvPr>
          <p:cNvGrpSpPr/>
          <p:nvPr/>
        </p:nvGrpSpPr>
        <p:grpSpPr>
          <a:xfrm>
            <a:off x="2281732" y="5108813"/>
            <a:ext cx="1055944" cy="906074"/>
            <a:chOff x="2691688" y="4474068"/>
            <a:chExt cx="1055944" cy="90607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E0F8CE3-7074-444E-A081-39378C3E6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691688" y="4480663"/>
              <a:ext cx="1055944" cy="899222"/>
            </a:xfrm>
            <a:prstGeom prst="rect">
              <a:avLst/>
            </a:prstGeom>
          </p:spPr>
        </p:pic>
        <p:pic>
          <p:nvPicPr>
            <p:cNvPr id="20" name="그림 19" descr="C:/Users/Administrator/AppData/Roaming/PolarisOffice/ETemp/9860_7584064/fImage8602139491.png">
              <a:extLst>
                <a:ext uri="{FF2B5EF4-FFF2-40B4-BE49-F238E27FC236}">
                  <a16:creationId xmlns:a16="http://schemas.microsoft.com/office/drawing/2014/main" id="{2C25CF47-8DBE-4048-BAFD-47247D191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936" y="4474068"/>
              <a:ext cx="871449" cy="906074"/>
            </a:xfrm>
            <a:prstGeom prst="rect">
              <a:avLst/>
            </a:prstGeom>
            <a:noFill/>
          </p:spPr>
        </p:pic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E3B47D7-9D7A-40DA-A59D-5AD3F55F3B66}"/>
              </a:ext>
            </a:extLst>
          </p:cNvPr>
          <p:cNvSpPr/>
          <p:nvPr/>
        </p:nvSpPr>
        <p:spPr>
          <a:xfrm>
            <a:off x="3451053" y="5361785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15B2461-50EE-4D10-8688-9CB8723D7F39}"/>
              </a:ext>
            </a:extLst>
          </p:cNvPr>
          <p:cNvSpPr/>
          <p:nvPr/>
        </p:nvSpPr>
        <p:spPr>
          <a:xfrm>
            <a:off x="2072368" y="2511603"/>
            <a:ext cx="756630" cy="400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C:/Users/Administrator/AppData/Roaming/PolarisOffice/ETemp/9860_7584064/fImage72531366827.png">
            <a:extLst>
              <a:ext uri="{FF2B5EF4-FFF2-40B4-BE49-F238E27FC236}">
                <a16:creationId xmlns:a16="http://schemas.microsoft.com/office/drawing/2014/main" id="{8AD616A0-9675-4305-8051-A2B3CE60882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10" y="4943164"/>
            <a:ext cx="1031464" cy="10714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3B47A7-8965-42ED-A8EF-742811BC79E3}"/>
              </a:ext>
            </a:extLst>
          </p:cNvPr>
          <p:cNvGrpSpPr/>
          <p:nvPr/>
        </p:nvGrpSpPr>
        <p:grpSpPr>
          <a:xfrm>
            <a:off x="6529838" y="3877292"/>
            <a:ext cx="2794690" cy="2405209"/>
            <a:chOff x="6529838" y="4053023"/>
            <a:chExt cx="2587256" cy="21115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B7F836E-FB97-40F4-8344-66A439543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529838" y="4053023"/>
              <a:ext cx="2587256" cy="211158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973784-8D2D-4DBB-8B3E-86F2297B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4305012"/>
              <a:ext cx="1037695" cy="150025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알림 기능 구현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8</a:t>
            </a:fld>
            <a:endParaRPr kumimoji="0" 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847762" y="1272272"/>
            <a:ext cx="3205283" cy="3106213"/>
            <a:chOff x="3838680" y="1407124"/>
            <a:chExt cx="3205283" cy="3106213"/>
          </a:xfrm>
        </p:grpSpPr>
        <p:grpSp>
          <p:nvGrpSpPr>
            <p:cNvPr id="37" name="그룹 36"/>
            <p:cNvGrpSpPr/>
            <p:nvPr/>
          </p:nvGrpSpPr>
          <p:grpSpPr>
            <a:xfrm>
              <a:off x="3838680" y="1407124"/>
              <a:ext cx="3180692" cy="2475748"/>
              <a:chOff x="4677282" y="1013180"/>
              <a:chExt cx="3180692" cy="2475748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5444020" y="1016603"/>
                <a:ext cx="2413954" cy="2472325"/>
                <a:chOff x="6380818" y="34338"/>
                <a:chExt cx="3758095" cy="3447730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6380818" y="214611"/>
                  <a:ext cx="3267456" cy="3267457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9615195" y="34338"/>
                  <a:ext cx="523718" cy="668464"/>
                </a:xfrm>
                <a:prstGeom prst="rect">
                  <a:avLst/>
                </a:prstGeom>
              </p:spPr>
            </p:pic>
          </p:grp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677282" y="1013180"/>
                <a:ext cx="834552" cy="831634"/>
              </a:xfrm>
              <a:prstGeom prst="rect">
                <a:avLst/>
              </a:prstGeom>
            </p:spPr>
          </p:pic>
        </p:grp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9631926">
              <a:off x="6364473" y="3776340"/>
              <a:ext cx="679490" cy="73699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6F3C78-CA42-4098-858F-6DD35C7F63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00018" y="2339999"/>
            <a:ext cx="81150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8CBEDF-6431-4C73-A3B8-969FC934D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" y="1275695"/>
            <a:ext cx="2654424" cy="3938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3A3BA-EE11-48E7-9CD9-D3D3FAC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출석 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7E5861-3DBF-4E00-8011-094C423D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7FEC825-9A2B-4E4C-ACF2-B744A3D0C9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5" y="1292638"/>
            <a:ext cx="4832403" cy="4832403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758EB2-804A-49CD-8C49-8CE768A1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78" y="2636912"/>
            <a:ext cx="3744416" cy="28083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8362A80-BACF-4B5C-9A5C-A72174D6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76872"/>
            <a:ext cx="1287586" cy="12875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6DDD7A6-793D-4C90-AE4D-A79B0DC7B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98" y="2963437"/>
            <a:ext cx="2985828" cy="7008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F7FA91-E192-4A96-9883-E8DFE9AD0C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84" y="2687979"/>
            <a:ext cx="625907" cy="6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1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1633</TotalTime>
  <Words>339</Words>
  <Application>Microsoft Office PowerPoint</Application>
  <PresentationFormat>화면 슬라이드 쇼(4:3)</PresentationFormat>
  <Paragraphs>106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Wingdings 3</vt:lpstr>
      <vt:lpstr>Tmon몬소리 Black</vt:lpstr>
      <vt:lpstr>맑은 고딕</vt:lpstr>
      <vt:lpstr>Gill Sans MT</vt:lpstr>
      <vt:lpstr>Arial</vt:lpstr>
      <vt:lpstr>Wingdings</vt:lpstr>
      <vt:lpstr>원본</vt:lpstr>
      <vt:lpstr>출튀는 안돼요 + 알리미</vt:lpstr>
      <vt:lpstr>기존의 출석 방식</vt:lpstr>
      <vt:lpstr>개발 동기 및 필요성 – 출석 관리</vt:lpstr>
      <vt:lpstr>기존의 전달 방식 </vt:lpstr>
      <vt:lpstr>개발 동기 및 필요성 – 알림</vt:lpstr>
      <vt:lpstr>프로젝트 개요 – 전체 시스템</vt:lpstr>
      <vt:lpstr>출석체크 기능 구현</vt:lpstr>
      <vt:lpstr>알림 기능 구현 </vt:lpstr>
      <vt:lpstr>GUI 구현 - 출석 관리</vt:lpstr>
      <vt:lpstr>GUI 구현 – 메시지 전달</vt:lpstr>
      <vt:lpstr>안드로이드 개발 내용 – 인트로 부분</vt:lpstr>
      <vt:lpstr>안드로이드 개발 내용 – 기능 부분</vt:lpstr>
      <vt:lpstr>시스템 구성 요소</vt:lpstr>
      <vt:lpstr>시스템 구성 요소</vt:lpstr>
      <vt:lpstr>시스템 구성 요소</vt:lpstr>
      <vt:lpstr>활용 가능성 – 출석체크</vt:lpstr>
      <vt:lpstr>활용 가능성 – 알리미</vt:lpstr>
      <vt:lpstr>Why use OpenWrt?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시작하기</dc:title>
  <dc:creator>chosun</dc:creator>
  <cp:lastModifiedBy>임 현택</cp:lastModifiedBy>
  <cp:revision>135</cp:revision>
  <dcterms:created xsi:type="dcterms:W3CDTF">2018-03-11T04:23:31Z</dcterms:created>
  <dcterms:modified xsi:type="dcterms:W3CDTF">2019-03-20T09:28:55Z</dcterms:modified>
</cp:coreProperties>
</file>