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85" r:id="rId3"/>
    <p:sldId id="291" r:id="rId4"/>
    <p:sldId id="258" r:id="rId5"/>
    <p:sldId id="293" r:id="rId6"/>
    <p:sldId id="287" r:id="rId7"/>
    <p:sldId id="289" r:id="rId8"/>
    <p:sldId id="294" r:id="rId9"/>
    <p:sldId id="29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5" autoAdjust="0"/>
    <p:restoredTop sz="85650" autoAdjust="0"/>
  </p:normalViewPr>
  <p:slideViewPr>
    <p:cSldViewPr>
      <p:cViewPr varScale="1">
        <p:scale>
          <a:sx n="94" d="100"/>
          <a:sy n="94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782B9-7565-43CD-A027-695FD27FCBD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7DE2A-1E21-4079-871E-AD9AF8EAE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3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7DE2A-1E21-4079-871E-AD9AF8EAE0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8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0A47BD8F-D2FD-4575-AFE3-9387E65E66D9}" type="datetime1">
              <a:rPr lang="en-US" altLang="ko-KR" smtClean="0"/>
              <a:t>5/15/2019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062DF75-B23E-438A-8908-A28519D89F6E}" type="datetime1">
              <a:rPr lang="en-US" altLang="ko-KR" smtClean="0"/>
              <a:t>5/15/2019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EFFE07-6CE9-4331-976A-322E9631FDE9}" type="datetime1">
              <a:rPr lang="en-US" altLang="ko-KR" smtClean="0"/>
              <a:t>5/15/2019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068E29-A421-4133-8CC7-8B947EBE85F3}" type="datetime1">
              <a:rPr lang="en-US" altLang="ko-KR" smtClean="0"/>
              <a:t>5/15/2019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7A1D2A20-00AF-4B1B-8915-EA1A697F4AD6}" type="datetime1">
              <a:rPr lang="en-US" altLang="ko-KR" smtClean="0"/>
              <a:t>5/15/2019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412949D-D097-48C6-86E2-F2926B7D7DD7}" type="datetime1">
              <a:rPr lang="en-US" altLang="ko-KR" smtClean="0"/>
              <a:t>5/15/2019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553736D-3A4B-432B-9198-340CF8B4E272}" type="datetime1">
              <a:rPr lang="en-US" altLang="ko-KR" smtClean="0"/>
              <a:t>5/15/2019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F439C0-DAD1-421E-BFF8-1A04F351E56A}" type="datetime1">
              <a:rPr lang="en-US" altLang="ko-KR" smtClean="0"/>
              <a:t>5/15/2019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F24485-A928-45C3-AFA9-70D539A22E60}" type="datetime1">
              <a:rPr lang="en-US" altLang="ko-KR" smtClean="0"/>
              <a:t>5/15/2019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D88C2E4-AEF4-48B4-B895-7DD6D33F1785}" type="datetime1">
              <a:rPr lang="en-US" altLang="ko-KR" smtClean="0"/>
              <a:t>5/15/2019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A089E4B-615D-4D1B-8FD2-A40247BD6394}" type="datetime1">
              <a:rPr lang="en-US" altLang="ko-KR" smtClean="0"/>
              <a:t>5/15/2019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CCBEC4B-11ED-4E54-A97C-B6D834F2341F}" type="datetime1">
              <a:rPr lang="en-US" altLang="ko-KR" smtClean="0"/>
              <a:t>5/15/2019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Lupin/Capstone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05319" y="4005064"/>
            <a:ext cx="6858000" cy="871736"/>
          </a:xfrm>
        </p:spPr>
        <p:txBody>
          <a:bodyPr/>
          <a:lstStyle/>
          <a:p>
            <a:r>
              <a:rPr lang="ko-KR" altLang="en-US" dirty="0" err="1"/>
              <a:t>출튀는</a:t>
            </a:r>
            <a:r>
              <a:rPr lang="ko-KR" altLang="en-US" dirty="0"/>
              <a:t> 안돼요 </a:t>
            </a:r>
            <a:r>
              <a:rPr lang="en-US" altLang="ko-KR" dirty="0"/>
              <a:t>+ </a:t>
            </a:r>
            <a:r>
              <a:rPr lang="ko-KR" altLang="en-US" dirty="0" err="1"/>
              <a:t>알리미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팀 </a:t>
            </a:r>
            <a:r>
              <a:rPr lang="en-US" altLang="ko-KR" dirty="0"/>
              <a:t>: </a:t>
            </a:r>
            <a:r>
              <a:rPr lang="ko-KR" altLang="en-US" dirty="0"/>
              <a:t>임현택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 err="1"/>
              <a:t>김재서</a:t>
            </a:r>
            <a:r>
              <a:rPr lang="en-US" altLang="ko-KR" dirty="0"/>
              <a:t>, </a:t>
            </a:r>
            <a:r>
              <a:rPr lang="ko-KR" altLang="en-US" dirty="0" err="1"/>
              <a:t>이선홍</a:t>
            </a:r>
            <a:r>
              <a:rPr lang="en-US" altLang="ko-KR" dirty="0"/>
              <a:t>, </a:t>
            </a:r>
            <a:r>
              <a:rPr lang="ko-KR" altLang="en-US" dirty="0" err="1"/>
              <a:t>이승오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5319" y="3717032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</a:rPr>
              <a:t>산학캡스톤디자인</a:t>
            </a:r>
            <a:r>
              <a:rPr lang="en-US" altLang="ko-KR" dirty="0">
                <a:latin typeface="맑은 고딕" panose="020B0503020000020004" pitchFamily="50" charset="-127"/>
              </a:rPr>
              <a:t>1]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62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https://github.com/devLupin/Capstone1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2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3BFA7C-BE2E-490F-B4EB-AB38D51C6F77}"/>
              </a:ext>
            </a:extLst>
          </p:cNvPr>
          <p:cNvGrpSpPr/>
          <p:nvPr/>
        </p:nvGrpSpPr>
        <p:grpSpPr>
          <a:xfrm>
            <a:off x="337827" y="1241153"/>
            <a:ext cx="7906581" cy="4564111"/>
            <a:chOff x="337827" y="1241153"/>
            <a:chExt cx="7906581" cy="45641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5CB24A6-5045-4B83-9944-0E9FDAE4D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499002" y="1241153"/>
              <a:ext cx="1745406" cy="2007826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E26F89E-A1C2-4EBE-A651-183B76BB5111}"/>
                </a:ext>
              </a:extLst>
            </p:cNvPr>
            <p:cNvGrpSpPr/>
            <p:nvPr/>
          </p:nvGrpSpPr>
          <p:grpSpPr>
            <a:xfrm>
              <a:off x="6300192" y="4041068"/>
              <a:ext cx="1836204" cy="1764196"/>
              <a:chOff x="5868144" y="3933056"/>
              <a:chExt cx="2880360" cy="2743978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4B88AFB-C4EE-4382-8C53-1B0C50D2BE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868144" y="3933056"/>
                <a:ext cx="2880360" cy="274397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8AA12E7-6C5E-474A-96A6-B60079B366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732240" y="4641661"/>
                <a:ext cx="1022604" cy="1055591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F4D2B6E-1B71-451C-A96F-A2D20ECD0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5400000">
              <a:off x="3271408" y="3038559"/>
              <a:ext cx="1282022" cy="1126800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9FA0DB5-9BF6-4BA3-84E4-0CC7A84F5FA3}"/>
                </a:ext>
              </a:extLst>
            </p:cNvPr>
            <p:cNvGrpSpPr/>
            <p:nvPr/>
          </p:nvGrpSpPr>
          <p:grpSpPr>
            <a:xfrm>
              <a:off x="337827" y="1700808"/>
              <a:ext cx="2805845" cy="3174687"/>
              <a:chOff x="1284441" y="1447713"/>
              <a:chExt cx="2805845" cy="317468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63DE5CE-8087-4153-8D01-0E6835A95C1C}"/>
                  </a:ext>
                </a:extLst>
              </p:cNvPr>
              <p:cNvGrpSpPr/>
              <p:nvPr/>
            </p:nvGrpSpPr>
            <p:grpSpPr>
              <a:xfrm>
                <a:off x="1991486" y="1800000"/>
                <a:ext cx="2098800" cy="2822400"/>
                <a:chOff x="1005839" y="1126807"/>
                <a:chExt cx="3267456" cy="393592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B6E89A96-4B45-4680-AC20-96F808CAE9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1005839" y="1795272"/>
                  <a:ext cx="3267456" cy="3267456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2FF1F6A6-6E3D-49E2-B2CB-88E62A2D76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3556029" y="1126807"/>
                  <a:ext cx="523718" cy="668464"/>
                </a:xfrm>
                <a:prstGeom prst="rect">
                  <a:avLst/>
                </a:prstGeom>
              </p:spPr>
            </p:pic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C6C6AD9-10EF-41FC-82B2-D3C500920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284441" y="1447713"/>
                <a:ext cx="707044" cy="7045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57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-&gt; Firebase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6EA359-56AB-4952-B1EC-E8566D335A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21" y="1281112"/>
            <a:ext cx="5458737" cy="493712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B4F7FF-379C-49B0-92D6-7977D2847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24944"/>
            <a:ext cx="3314700" cy="138112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2CAF7BE-6A80-48D0-8D48-9FCA3A8B88F0}"/>
              </a:ext>
            </a:extLst>
          </p:cNvPr>
          <p:cNvSpPr/>
          <p:nvPr/>
        </p:nvSpPr>
        <p:spPr>
          <a:xfrm>
            <a:off x="4860032" y="3284984"/>
            <a:ext cx="93610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3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Step Motor -&gt; solenoid actuator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>
              <a:defRPr lang="ko-KR" altLang="en-US"/>
            </a:pPr>
            <a:fld id="{EA7C8D44-3667-46F6-9772-CC52308E2A7F}" type="slidenum">
              <a:rPr kumimoji="0" lang="en-US"/>
              <a:pPr eaLnBrk="1" latinLnBrk="0" hangingPunct="1">
                <a:defRPr lang="ko-KR" altLang="en-US"/>
              </a:pPr>
              <a:t>4</a:t>
            </a:fld>
            <a:endParaRPr kumimoji="0" lang="en-US"/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4568" y="2888940"/>
            <a:ext cx="1539044" cy="20162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996951"/>
            <a:ext cx="2060814" cy="2052228"/>
          </a:xfrm>
          <a:prstGeom prst="rect">
            <a:avLst/>
          </a:prstGeom>
        </p:spPr>
      </p:pic>
      <p:sp>
        <p:nvSpPr>
          <p:cNvPr id="9" name="화살표: 오른쪽 22"/>
          <p:cNvSpPr/>
          <p:nvPr/>
        </p:nvSpPr>
        <p:spPr>
          <a:xfrm>
            <a:off x="3647728" y="3429000"/>
            <a:ext cx="1764756" cy="724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30235" cy="991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latin typeface="맑은 고딕" charset="0"/>
                <a:ea typeface="맑은 고딕" charset="0"/>
              </a:rPr>
              <a:t>Change Items</a:t>
            </a:r>
            <a:endParaRPr lang="ko-KR" altLang="en-US" sz="32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574040" y="6356350"/>
            <a:ext cx="7391400" cy="366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tx2"/>
                </a:solidFill>
                <a:latin typeface="Gill Sans MT" charset="0"/>
                <a:ea typeface="Gill Sans MT" charset="0"/>
              </a:rPr>
              <a:t>5</a:t>
            </a:fld>
            <a:endParaRPr lang="ko-KR" altLang="en-US" sz="1400" b="0" strike="noStrike" cap="none" dirty="0">
              <a:solidFill>
                <a:schemeClr val="tx2"/>
              </a:solidFill>
              <a:latin typeface="Gill Sans MT" charset="0"/>
              <a:ea typeface="Gill Sans MT" charset="0"/>
            </a:endParaRPr>
          </a:p>
        </p:txBody>
      </p:sp>
      <p:pic>
        <p:nvPicPr>
          <p:cNvPr id="5" name="그림 4" descr="C:/Users/Administrator/AppData/Roaming/PolarisOffice/ETemp/7128_7677496/image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985" y="1236980"/>
            <a:ext cx="2802255" cy="4244340"/>
          </a:xfrm>
          <a:prstGeom prst="rect">
            <a:avLst/>
          </a:prstGeom>
          <a:noFill/>
        </p:spPr>
      </p:pic>
      <p:pic>
        <p:nvPicPr>
          <p:cNvPr id="6" name="그림 5" descr="C:/Users/Administrator/AppData/Roaming/PolarisOffice/ETemp/7128_7677496/image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6715" y="1244600"/>
            <a:ext cx="2802255" cy="4249420"/>
          </a:xfrm>
          <a:prstGeom prst="rect">
            <a:avLst/>
          </a:prstGeom>
          <a:noFill/>
        </p:spPr>
      </p:pic>
      <p:pic>
        <p:nvPicPr>
          <p:cNvPr id="7" name="그림 6" descr="C:/Users/Administrator/AppData/Roaming/PolarisOffice/ETemp/7128_7677496/image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7595" y="1731010"/>
            <a:ext cx="2186305" cy="3122930"/>
          </a:xfrm>
          <a:prstGeom prst="rect">
            <a:avLst/>
          </a:prstGeom>
          <a:noFill/>
        </p:spPr>
      </p:pic>
      <p:pic>
        <p:nvPicPr>
          <p:cNvPr id="8" name="그림 7" descr="C:/Users/Administrator/AppData/Roaming/PolarisOffice/ETemp/7128_7677496/image1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525" y="1727200"/>
            <a:ext cx="2313940" cy="3114040"/>
          </a:xfrm>
          <a:prstGeom prst="rect">
            <a:avLst/>
          </a:prstGeom>
          <a:noFill/>
        </p:spPr>
      </p:pic>
      <p:sp>
        <p:nvSpPr>
          <p:cNvPr id="9" name="도형 8"/>
          <p:cNvSpPr>
            <a:spLocks/>
          </p:cNvSpPr>
          <p:nvPr/>
        </p:nvSpPr>
        <p:spPr>
          <a:xfrm>
            <a:off x="4126865" y="2931160"/>
            <a:ext cx="792480" cy="792480"/>
          </a:xfrm>
          <a:prstGeom prst="rightArrow">
            <a:avLst/>
          </a:prstGeom>
          <a:solidFill>
            <a:schemeClr val="tx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73380" y="5484495"/>
            <a:ext cx="4418965" cy="97155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eaLnBrk="0">
              <a:buFont typeface="Arial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Using coordinates value</a:t>
            </a:r>
            <a:endParaRPr lang="ko-KR" altLang="en-US" sz="1800" b="0" strike="noStrike" cap="none" dirty="0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5066030" y="5436870"/>
            <a:ext cx="3888740" cy="97155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Static 10 </a:t>
            </a:r>
            <a:r>
              <a:rPr lang="en-US" altLang="ko-KR" dirty="0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x</a:t>
            </a:r>
            <a:r>
              <a:rPr lang="ko-KR" altLang="en-US" dirty="0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10</a:t>
            </a:r>
            <a:endParaRPr lang="ko-KR" altLang="en-US" sz="1800" b="0" strike="noStrike" cap="none" dirty="0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5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30870" cy="991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latin typeface="맑은 고딕" charset="0"/>
                <a:ea typeface="맑은 고딕" charset="0"/>
              </a:rPr>
              <a:t>Solution &amp; Plan</a:t>
            </a:r>
            <a:endParaRPr lang="ko-KR" altLang="en-US" sz="32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835" cy="3663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400" b="0" strike="noStrike" cap="none" dirty="0" smtClean="0">
                <a:solidFill>
                  <a:schemeClr val="tx2"/>
                </a:solidFill>
                <a:latin typeface="Gill Sans MT" charset="0"/>
                <a:ea typeface="Gill Sans MT" charset="0"/>
              </a:rPr>
              <a:t>6</a:t>
            </a:fld>
            <a:endParaRPr lang="ko-KR" altLang="en-US" sz="1400" b="0" strike="noStrike" cap="none" dirty="0">
              <a:solidFill>
                <a:schemeClr val="tx2"/>
              </a:solidFill>
              <a:latin typeface="Gill Sans MT" charset="0"/>
              <a:ea typeface="Gill Sans MT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457200" y="1362075"/>
            <a:ext cx="8230870" cy="49390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600" b="0" strike="noStrike" cap="none" dirty="0">
              <a:latin typeface="맑은 고딕" charset="0"/>
              <a:ea typeface="맑은 고딕" charset="0"/>
            </a:endParaRPr>
          </a:p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600" b="0" strike="noStrike" cap="none" dirty="0">
              <a:latin typeface="맑은 고딕" charset="0"/>
              <a:ea typeface="맑은 고딕" charset="0"/>
            </a:endParaRPr>
          </a:p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600" b="0" strike="noStrike" cap="none" dirty="0">
              <a:latin typeface="맑은 고딕" charset="0"/>
              <a:ea typeface="맑은 고딕" charset="0"/>
            </a:endParaRPr>
          </a:p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600" b="0" strike="noStrike" cap="none" dirty="0">
              <a:latin typeface="맑은 고딕" charset="0"/>
              <a:ea typeface="맑은 고딕" charset="0"/>
            </a:endParaRPr>
          </a:p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600" b="0" strike="noStrike" cap="none" dirty="0">
              <a:latin typeface="맑은 고딕" charset="0"/>
              <a:ea typeface="맑은 고딕" charset="0"/>
            </a:endParaRPr>
          </a:p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600" b="0" strike="noStrike" cap="none" dirty="0">
              <a:latin typeface="맑은 고딕" charset="0"/>
              <a:ea typeface="맑은 고딕" charset="0"/>
            </a:endParaRPr>
          </a:p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2600" b="0" strike="noStrike" cap="none" dirty="0">
              <a:latin typeface="맑은 고딕" charset="0"/>
              <a:ea typeface="맑은 고딕" charset="0"/>
            </a:endParaRPr>
          </a:p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endParaRPr lang="ko-KR" altLang="en-US" sz="700" b="0" strike="noStrike" cap="none" dirty="0">
              <a:latin typeface="맑은 고딕" charset="0"/>
              <a:ea typeface="맑은 고딕" charset="0"/>
            </a:endParaRPr>
          </a:p>
          <a:p>
            <a:pPr marL="274320" indent="-27432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}"/>
            </a:pPr>
            <a:r>
              <a:rPr lang="en-US" altLang="ko-KR" sz="2000" b="0" strike="noStrike" cap="none" dirty="0">
                <a:latin typeface="Verdana Pro SemiBold" panose="020B0604020202020204" pitchFamily="34" charset="0"/>
                <a:ea typeface="맑은 고딕" charset="0"/>
              </a:rPr>
              <a:t>  </a:t>
            </a:r>
            <a:r>
              <a:rPr lang="en-US" altLang="ko-KR" sz="2000" dirty="0">
                <a:latin typeface="Verdana Pro SemiBold" panose="020B0604020202020204" pitchFamily="34" charset="0"/>
                <a:ea typeface="맑은 고딕" charset="0"/>
              </a:rPr>
              <a:t>Database be overlapped</a:t>
            </a:r>
            <a:endParaRPr lang="ko-KR" altLang="en-US" sz="2000" b="0" strike="noStrike" cap="none" dirty="0">
              <a:latin typeface="Verdana Pro SemiBold" panose="020B0604020202020204" pitchFamily="34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latin typeface="Verdana Pro SemiBold" panose="020B0604020202020204" pitchFamily="34" charset="0"/>
              <a:ea typeface="맑은 고딕" charset="0"/>
            </a:endParaRPr>
          </a:p>
          <a:p>
            <a:pPr>
              <a:buFont typeface="Wingdings 3"/>
              <a:buChar char="}"/>
            </a:pPr>
            <a:r>
              <a:rPr lang="en-US" altLang="ko-KR" sz="2000" b="0" strike="noStrike" cap="none" dirty="0">
                <a:latin typeface="Verdana Pro SemiBold" panose="020B0604020202020204" pitchFamily="34" charset="0"/>
                <a:ea typeface="맑은 고딕" charset="0"/>
              </a:rPr>
              <a:t>  </a:t>
            </a:r>
            <a:r>
              <a:rPr lang="en-US" altLang="ko-KR" sz="2000" dirty="0">
                <a:latin typeface="Verdana Pro SemiBold" panose="020B0604020202020204" pitchFamily="34" charset="0"/>
                <a:ea typeface="맑은 고딕" charset="0"/>
              </a:rPr>
              <a:t>Currently modifying DB and Android source code</a:t>
            </a:r>
            <a:endParaRPr lang="ko-KR" altLang="en-US" sz="2000" b="0" strike="noStrike" cap="none" dirty="0">
              <a:latin typeface="Verdana Pro SemiBold" panose="020B0604020202020204" pitchFamily="34" charset="0"/>
              <a:ea typeface="맑은 고딕" charset="0"/>
            </a:endParaRPr>
          </a:p>
        </p:txBody>
      </p:sp>
      <p:pic>
        <p:nvPicPr>
          <p:cNvPr id="2050" name="Picture 2" descr="C:/Users/Administrator/AppData/Roaming/PolarisOffice/ETemp/7128_7677496/image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883410"/>
            <a:ext cx="2305685" cy="2181860"/>
          </a:xfrm>
          <a:prstGeom prst="rect">
            <a:avLst/>
          </a:prstGeom>
          <a:noFill/>
        </p:spPr>
      </p:pic>
      <p:pic>
        <p:nvPicPr>
          <p:cNvPr id="2051" name="Picture 3" descr="C:/Users/Administrator/AppData/Roaming/PolarisOffice/ETemp/7128_7677496/image1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4" t="28181" r="29496" b="25988"/>
          <a:stretch>
            <a:fillRect/>
          </a:stretch>
        </p:blipFill>
        <p:spPr bwMode="auto">
          <a:xfrm>
            <a:off x="4933950" y="1507490"/>
            <a:ext cx="2572385" cy="2667635"/>
          </a:xfrm>
          <a:prstGeom prst="rect">
            <a:avLst/>
          </a:prstGeom>
          <a:noFill/>
        </p:spPr>
      </p:pic>
      <p:pic>
        <p:nvPicPr>
          <p:cNvPr id="2052" name="그림 2051" descr="C:/Users/Administrator/AppData/Roaming/PolarisOffice/ETemp/7128_7677496/image1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2690" y="1507490"/>
            <a:ext cx="2429510" cy="360045"/>
          </a:xfrm>
          <a:prstGeom prst="rect">
            <a:avLst/>
          </a:prstGeom>
          <a:noFill/>
        </p:spPr>
      </p:pic>
      <p:pic>
        <p:nvPicPr>
          <p:cNvPr id="2053" name="그림 2052" descr="C:/Users/Administrator/AppData/Roaming/PolarisOffice/ETemp/7128_7677496/fImage1485149814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2078355"/>
            <a:ext cx="752475" cy="589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879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&amp; Progress Check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ED01820-1598-4FAE-919B-778185B4B1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0658436"/>
              </p:ext>
            </p:extLst>
          </p:nvPr>
        </p:nvGraphicFramePr>
        <p:xfrm>
          <a:off x="457200" y="1268760"/>
          <a:ext cx="8229600" cy="4968554"/>
        </p:xfrm>
        <a:graphic>
          <a:graphicData uri="http://schemas.openxmlformats.org/drawingml/2006/table">
            <a:tbl>
              <a:tblPr/>
              <a:tblGrid>
                <a:gridCol w="908448">
                  <a:extLst>
                    <a:ext uri="{9D8B030D-6E8A-4147-A177-3AD203B41FA5}">
                      <a16:colId xmlns:a16="http://schemas.microsoft.com/office/drawing/2014/main" val="776946750"/>
                    </a:ext>
                  </a:extLst>
                </a:gridCol>
                <a:gridCol w="4556356">
                  <a:extLst>
                    <a:ext uri="{9D8B030D-6E8A-4147-A177-3AD203B41FA5}">
                      <a16:colId xmlns:a16="http://schemas.microsoft.com/office/drawing/2014/main" val="895139975"/>
                    </a:ext>
                  </a:extLst>
                </a:gridCol>
                <a:gridCol w="2764796">
                  <a:extLst>
                    <a:ext uri="{9D8B030D-6E8A-4147-A177-3AD203B41FA5}">
                      <a16:colId xmlns:a16="http://schemas.microsoft.com/office/drawing/2014/main" val="1942061177"/>
                    </a:ext>
                  </a:extLst>
                </a:gridCol>
              </a:tblGrid>
              <a:tr h="2985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 (Android Plan)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33170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layout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 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8595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 제작 및 회원정보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59313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 제작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419305"/>
                  </a:ext>
                </a:extLst>
              </a:tr>
              <a:tr h="547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회원정보를 확인한 후 로그인 되도록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685016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출석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좌석배치도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02264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공지 게시판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90762"/>
                  </a:ext>
                </a:extLst>
              </a:tr>
              <a:tr h="547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서버로 전송된 메시지를 서버로부터 불러와 적절한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처리하는 기능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974213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기능에 대한 에러 및 예외 처리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248013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분산된 시스템에서 하나의 시스템으로 통합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543922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06253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오류가능성을 탐색하고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최대의 에러를 검증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64667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50316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841552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Report Presentation &amp; Submission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036649"/>
                  </a:ext>
                </a:extLst>
              </a:tr>
              <a:tr h="2750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1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01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&amp; Progress Check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3F8A07-6030-4A14-9FDC-384A242DF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43196"/>
              </p:ext>
            </p:extLst>
          </p:nvPr>
        </p:nvGraphicFramePr>
        <p:xfrm>
          <a:off x="539552" y="1412776"/>
          <a:ext cx="8147248" cy="4377185"/>
        </p:xfrm>
        <a:graphic>
          <a:graphicData uri="http://schemas.openxmlformats.org/drawingml/2006/table">
            <a:tbl>
              <a:tblPr/>
              <a:tblGrid>
                <a:gridCol w="899357">
                  <a:extLst>
                    <a:ext uri="{9D8B030D-6E8A-4147-A177-3AD203B41FA5}">
                      <a16:colId xmlns:a16="http://schemas.microsoft.com/office/drawing/2014/main" val="1968530551"/>
                    </a:ext>
                  </a:extLst>
                </a:gridCol>
                <a:gridCol w="4510762">
                  <a:extLst>
                    <a:ext uri="{9D8B030D-6E8A-4147-A177-3AD203B41FA5}">
                      <a16:colId xmlns:a16="http://schemas.microsoft.com/office/drawing/2014/main" val="3808575910"/>
                    </a:ext>
                  </a:extLst>
                </a:gridCol>
                <a:gridCol w="2737129">
                  <a:extLst>
                    <a:ext uri="{9D8B030D-6E8A-4147-A177-3AD203B41FA5}">
                      <a16:colId xmlns:a16="http://schemas.microsoft.com/office/drawing/2014/main" val="2166647479"/>
                    </a:ext>
                  </a:extLst>
                </a:gridCol>
              </a:tblGrid>
              <a:tr h="3038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 (Hardware&amp;Server Plan)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364136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60173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Router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64975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개인의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확인 및 검증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5774"/>
                  </a:ext>
                </a:extLst>
              </a:tr>
              <a:tr h="5069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회원정보에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주소를 함께 저장하는 기능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87674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서버용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하드웨어 제어용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RPI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간의 무선 통신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321586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각각의 기능에 대한 에러 및 예외 처리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180409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하드웨어 제어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302621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보낸 메시지 서버로 전송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892250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분산된 시스템에서 하나의 시스템으로 통합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93722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291808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오류가능성을 탐색하고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최대의 에러를 검증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739460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593906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389737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Report Presentation &amp; Submission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420144"/>
                  </a:ext>
                </a:extLst>
              </a:tr>
              <a:tr h="254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3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2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video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4811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1442</TotalTime>
  <Words>325</Words>
  <Application>Microsoft Office PowerPoint</Application>
  <PresentationFormat>화면 슬라이드 쇼(4:3)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Tmon몬소리 Black</vt:lpstr>
      <vt:lpstr>맑은 고딕</vt:lpstr>
      <vt:lpstr>함초롬바탕</vt:lpstr>
      <vt:lpstr>Arial</vt:lpstr>
      <vt:lpstr>Gill Sans MT</vt:lpstr>
      <vt:lpstr>Verdana Pro SemiBold</vt:lpstr>
      <vt:lpstr>Wingdings</vt:lpstr>
      <vt:lpstr>Wingdings 3</vt:lpstr>
      <vt:lpstr>원본</vt:lpstr>
      <vt:lpstr>출튀는 안돼요 + 알리미</vt:lpstr>
      <vt:lpstr>Overview</vt:lpstr>
      <vt:lpstr>Server -&gt; Firebase</vt:lpstr>
      <vt:lpstr>Step Motor -&gt; solenoid actuator</vt:lpstr>
      <vt:lpstr>Change Items</vt:lpstr>
      <vt:lpstr>Solution &amp; Plan</vt:lpstr>
      <vt:lpstr>Schedule &amp; Progress Check</vt:lpstr>
      <vt:lpstr>Schedule &amp; Progress Check</vt:lpstr>
      <vt:lpstr>Demo video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시작하기</dc:title>
  <dc:creator>chosun</dc:creator>
  <cp:lastModifiedBy>임 현택</cp:lastModifiedBy>
  <cp:revision>110</cp:revision>
  <dcterms:created xsi:type="dcterms:W3CDTF">2018-03-11T04:23:31Z</dcterms:created>
  <dcterms:modified xsi:type="dcterms:W3CDTF">2019-05-15T14:56:16Z</dcterms:modified>
</cp:coreProperties>
</file>