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9" r:id="rId8"/>
    <p:sldId id="262" r:id="rId9"/>
    <p:sldId id="265" r:id="rId10"/>
    <p:sldId id="264" r:id="rId11"/>
    <p:sldId id="268" r:id="rId12"/>
    <p:sldId id="267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7306E-BFFB-4078-91DA-F690C4ECF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862A7B-3DBB-4A3C-AEC3-630EAF6E7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8925D-E0BD-4036-B285-D222E79C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1B5-861A-4E2B-A01D-0B31E481436C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062C3-CE71-4886-A8A9-FE9FCDC2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9D0EC-6928-471E-8F56-2E058AC1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F0B8-E376-45C6-80DE-7BC38748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2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F0470-C240-42A5-A8CE-EB882234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EACB7F-AC19-4BBC-AB18-60FD9CADB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3F2F8-260D-4A66-8BCA-6ACE74FF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1B5-861A-4E2B-A01D-0B31E481436C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D290E-707F-4BAD-95D8-C3BC5EC1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0194B-D3E0-4205-ACD5-7BD0DE74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F0B8-E376-45C6-80DE-7BC38748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45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15575F-95DF-4CEF-A46F-2F14950AD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7F7027-BFAD-437B-8562-34C4A01E1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38D1C-C99D-4ADB-A1C7-8C021C4E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1B5-861A-4E2B-A01D-0B31E481436C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9FE73-4045-425D-BAE0-4317E70A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766FC-0B7B-44E4-B582-2E9B5E55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F0B8-E376-45C6-80DE-7BC38748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43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2BB44-87EF-43D6-8E10-78B9A322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11550-895B-4BC6-8159-7AD02AB6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68F43-A899-4B9D-8E12-BB5A0338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1B5-861A-4E2B-A01D-0B31E481436C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C9052-1A72-48C4-B4A8-24DC709B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F7F71-7091-4327-A07F-3CB5A1B4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F0B8-E376-45C6-80DE-7BC38748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51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69AC8-85BF-40D3-ACA1-61728BF3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6F9054-D56C-4DAF-8DF7-9B8E6C220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ED03E-6D5B-4093-948C-B6F2275E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1B5-861A-4E2B-A01D-0B31E481436C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7E9E0-426D-4E15-8794-858D1565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AB8D7-7220-4F4C-BD80-10750EB2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F0B8-E376-45C6-80DE-7BC38748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01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23BCC-9277-4956-8497-EB6B4DBA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EB208-BE27-4106-B8CD-B19B05CC7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2B4C0-4467-4ECD-9260-13CCBB06F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F338E9-1B61-436D-AEB8-F1FE0F30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1B5-861A-4E2B-A01D-0B31E481436C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840AC5-E2FD-47B8-B259-C1ECE289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216337-4652-4966-9466-FFAC5E55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F0B8-E376-45C6-80DE-7BC38748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52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4E81E-1858-4E3B-9339-5EE92A97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9EEC2-F94E-4EAA-884F-9A57DFAEF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CB2C5F-A67B-4168-8958-DFFF16022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0CD913-AD14-4B06-B038-1E7023656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BFC2F9-3930-470C-AA4A-3D7F949DC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D46EAF-D5B5-4245-BD02-98915A9F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1B5-861A-4E2B-A01D-0B31E481436C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7A539-4F44-4E56-8B8D-E1CDEA52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038D1E-ED8C-439E-A8E5-D4DB8AED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F0B8-E376-45C6-80DE-7BC38748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9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C61A8-7E73-431F-873A-F290BF58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07A4B0-389B-4556-8E78-70D49294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1B5-861A-4E2B-A01D-0B31E481436C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9A842F-E47D-4CCB-AFB1-8D0E55FC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DEB442-54C2-4E5A-8E39-5377E56A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F0B8-E376-45C6-80DE-7BC38748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96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B65C89-8423-45D7-AF3B-215C61AA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1B5-861A-4E2B-A01D-0B31E481436C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2ADD9C-C590-411C-94C9-A5DF276C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670681-61F9-4E96-979E-CC7B2A5D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F0B8-E376-45C6-80DE-7BC38748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46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C7B60-FBD3-4CBE-8D0E-8ACFC919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66B9C-2DED-4121-97D4-A46FFC42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0D33EB-AF10-49D3-A901-EB7587AF2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429161-DF93-44C7-BEBC-5BED33A1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1B5-861A-4E2B-A01D-0B31E481436C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9EE6EB-6BCB-44F1-8A1F-46E52F31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D7D4C5-8D68-4646-A40F-EBE5B652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F0B8-E376-45C6-80DE-7BC38748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94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B92BD-7F07-43DB-B223-04E7DEFF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C8D9B-7172-4AD6-8A09-7E913E2A3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2B1592-6648-4E53-A236-B441289B1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818A3-FDA0-49C8-8005-12DB387E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1B5-861A-4E2B-A01D-0B31E481436C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654A78-D6CF-4118-B758-9E6899E9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3FCD1A-A79D-416C-8517-661633DC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F0B8-E376-45C6-80DE-7BC38748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04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7FD851-DD71-4187-A29F-C2EB1D42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9697B4-4776-4A48-9924-8ADD3609B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F88BF-E509-495C-A130-76D9CF204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81B5-861A-4E2B-A01D-0B31E481436C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3A824-DEE3-4071-A925-A942577B5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9DEF0-C309-44EA-9EAC-9DCAA3F1A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BF0B8-E376-45C6-80DE-7BC38748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16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3FFEDB-F30E-4260-8B9B-0D6DEDF76A33}"/>
              </a:ext>
            </a:extLst>
          </p:cNvPr>
          <p:cNvSpPr/>
          <p:nvPr/>
        </p:nvSpPr>
        <p:spPr>
          <a:xfrm>
            <a:off x="2511971" y="1349106"/>
            <a:ext cx="3216166" cy="5023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27630-DD90-4579-BC77-8139DD798C79}"/>
              </a:ext>
            </a:extLst>
          </p:cNvPr>
          <p:cNvSpPr txBox="1"/>
          <p:nvPr/>
        </p:nvSpPr>
        <p:spPr>
          <a:xfrm>
            <a:off x="2890345" y="2669627"/>
            <a:ext cx="2459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DFF61-CD5D-4056-834C-B7AE83E965C2}"/>
              </a:ext>
            </a:extLst>
          </p:cNvPr>
          <p:cNvSpPr txBox="1"/>
          <p:nvPr/>
        </p:nvSpPr>
        <p:spPr>
          <a:xfrm>
            <a:off x="2890345" y="3002595"/>
            <a:ext cx="2459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DC5-A966-4790-8F1B-831004B0701C}"/>
              </a:ext>
            </a:extLst>
          </p:cNvPr>
          <p:cNvSpPr txBox="1"/>
          <p:nvPr/>
        </p:nvSpPr>
        <p:spPr>
          <a:xfrm>
            <a:off x="2850930" y="4204240"/>
            <a:ext cx="2459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4A1E8-485F-4FD6-BA4C-3D03C12E4501}"/>
              </a:ext>
            </a:extLst>
          </p:cNvPr>
          <p:cNvSpPr txBox="1"/>
          <p:nvPr/>
        </p:nvSpPr>
        <p:spPr>
          <a:xfrm>
            <a:off x="4519448" y="3491746"/>
            <a:ext cx="10615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0E2CE9-D894-4095-AF1A-FAFDAE585F42}"/>
              </a:ext>
            </a:extLst>
          </p:cNvPr>
          <p:cNvSpPr txBox="1"/>
          <p:nvPr/>
        </p:nvSpPr>
        <p:spPr>
          <a:xfrm>
            <a:off x="2743199" y="4876431"/>
            <a:ext cx="2459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비번 찾기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421753-68A7-4ED7-ACDD-85F62D418C73}"/>
              </a:ext>
            </a:extLst>
          </p:cNvPr>
          <p:cNvSpPr txBox="1"/>
          <p:nvPr/>
        </p:nvSpPr>
        <p:spPr>
          <a:xfrm>
            <a:off x="2590799" y="3472145"/>
            <a:ext cx="19286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,</a:t>
            </a:r>
            <a:r>
              <a:rPr lang="ko-KR" altLang="en-US" dirty="0"/>
              <a:t>교수님 체크박스</a:t>
            </a:r>
          </a:p>
        </p:txBody>
      </p:sp>
    </p:spTree>
    <p:extLst>
      <p:ext uri="{BB962C8B-B14F-4D97-AF65-F5344CB8AC3E}">
        <p14:creationId xmlns:p14="http://schemas.microsoft.com/office/powerpoint/2010/main" val="1424858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3FFEDB-F30E-4260-8B9B-0D6DEDF76A33}"/>
              </a:ext>
            </a:extLst>
          </p:cNvPr>
          <p:cNvSpPr/>
          <p:nvPr/>
        </p:nvSpPr>
        <p:spPr>
          <a:xfrm>
            <a:off x="2659116" y="1132698"/>
            <a:ext cx="3216166" cy="5023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76B887-A204-4054-AB88-D7E207CF773C}"/>
              </a:ext>
            </a:extLst>
          </p:cNvPr>
          <p:cNvSpPr txBox="1"/>
          <p:nvPr/>
        </p:nvSpPr>
        <p:spPr>
          <a:xfrm>
            <a:off x="425669" y="1138383"/>
            <a:ext cx="19969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강의실 </a:t>
            </a:r>
            <a:r>
              <a:rPr lang="en-US" altLang="ko-KR" dirty="0"/>
              <a:t>1+ </a:t>
            </a:r>
            <a:r>
              <a:rPr lang="ko-KR" altLang="en-US" dirty="0"/>
              <a:t>교수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942559-F52B-45CB-A0CC-2C7DF6047255}"/>
              </a:ext>
            </a:extLst>
          </p:cNvPr>
          <p:cNvSpPr txBox="1"/>
          <p:nvPr/>
        </p:nvSpPr>
        <p:spPr>
          <a:xfrm>
            <a:off x="3037489" y="1355315"/>
            <a:ext cx="2459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강의실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DA9E96-8D9E-4080-A489-0AB1599D2396}"/>
              </a:ext>
            </a:extLst>
          </p:cNvPr>
          <p:cNvSpPr txBox="1"/>
          <p:nvPr/>
        </p:nvSpPr>
        <p:spPr>
          <a:xfrm>
            <a:off x="7010400" y="2013002"/>
            <a:ext cx="27432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학생이 있는 좌석 버튼 누르면 해당 학생의 정보가 뜹니다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점수깍는</a:t>
            </a:r>
            <a:r>
              <a:rPr lang="ko-KR" altLang="en-US" dirty="0"/>
              <a:t> 기능도 있으면 </a:t>
            </a:r>
            <a:r>
              <a:rPr lang="ko-KR" altLang="en-US" dirty="0" err="1"/>
              <a:t>좋을듯하네요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6BF84D-E656-4943-92B0-2384F8CDC11F}"/>
              </a:ext>
            </a:extLst>
          </p:cNvPr>
          <p:cNvSpPr txBox="1"/>
          <p:nvPr/>
        </p:nvSpPr>
        <p:spPr>
          <a:xfrm>
            <a:off x="2895599" y="2476909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출석시작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B1C88-FC1F-455D-B8F8-0CC67DB781F7}"/>
              </a:ext>
            </a:extLst>
          </p:cNvPr>
          <p:cNvSpPr txBox="1"/>
          <p:nvPr/>
        </p:nvSpPr>
        <p:spPr>
          <a:xfrm>
            <a:off x="2895599" y="3598504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강의실정보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EE670D-8449-4A68-838F-FFBCCE300D18}"/>
              </a:ext>
            </a:extLst>
          </p:cNvPr>
          <p:cNvSpPr txBox="1"/>
          <p:nvPr/>
        </p:nvSpPr>
        <p:spPr>
          <a:xfrm>
            <a:off x="2895599" y="3028665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출석종료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0856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3FFEDB-F30E-4260-8B9B-0D6DEDF76A33}"/>
              </a:ext>
            </a:extLst>
          </p:cNvPr>
          <p:cNvSpPr/>
          <p:nvPr/>
        </p:nvSpPr>
        <p:spPr>
          <a:xfrm>
            <a:off x="2659116" y="1132698"/>
            <a:ext cx="3216166" cy="5023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76B887-A204-4054-AB88-D7E207CF773C}"/>
              </a:ext>
            </a:extLst>
          </p:cNvPr>
          <p:cNvSpPr txBox="1"/>
          <p:nvPr/>
        </p:nvSpPr>
        <p:spPr>
          <a:xfrm>
            <a:off x="425669" y="1138383"/>
            <a:ext cx="19969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강의실 </a:t>
            </a:r>
            <a:r>
              <a:rPr lang="en-US" altLang="ko-KR" dirty="0"/>
              <a:t>1+ </a:t>
            </a:r>
            <a:r>
              <a:rPr lang="ko-KR" altLang="en-US" dirty="0"/>
              <a:t>교수 </a:t>
            </a:r>
            <a:r>
              <a:rPr lang="en-US" altLang="ko-KR" dirty="0"/>
              <a:t>+ </a:t>
            </a:r>
            <a:r>
              <a:rPr lang="ko-KR" altLang="en-US" dirty="0"/>
              <a:t>출석시작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942559-F52B-45CB-A0CC-2C7DF6047255}"/>
              </a:ext>
            </a:extLst>
          </p:cNvPr>
          <p:cNvSpPr txBox="1"/>
          <p:nvPr/>
        </p:nvSpPr>
        <p:spPr>
          <a:xfrm>
            <a:off x="3037489" y="1355315"/>
            <a:ext cx="2459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강의실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DA9E96-8D9E-4080-A489-0AB1599D2396}"/>
              </a:ext>
            </a:extLst>
          </p:cNvPr>
          <p:cNvSpPr txBox="1"/>
          <p:nvPr/>
        </p:nvSpPr>
        <p:spPr>
          <a:xfrm>
            <a:off x="7010400" y="2013002"/>
            <a:ext cx="27432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출석 시작버튼 누르면 그 전에 좌석을 입력한 사람들 출석 완료</a:t>
            </a:r>
            <a:endParaRPr lang="en-US" altLang="ko-KR" dirty="0"/>
          </a:p>
          <a:p>
            <a:r>
              <a:rPr lang="ko-KR" altLang="en-US" dirty="0"/>
              <a:t>해당 강의실은 학생 </a:t>
            </a:r>
            <a:r>
              <a:rPr lang="en-US" altLang="ko-KR" dirty="0"/>
              <a:t>30</a:t>
            </a:r>
            <a:r>
              <a:rPr lang="ko-KR" altLang="en-US" dirty="0"/>
              <a:t>명 수강한다 </a:t>
            </a:r>
            <a:r>
              <a:rPr lang="ko-KR" altLang="en-US" dirty="0" err="1"/>
              <a:t>했을경우</a:t>
            </a:r>
            <a:r>
              <a:rPr lang="ko-KR" altLang="en-US" dirty="0"/>
              <a:t> </a:t>
            </a:r>
            <a:r>
              <a:rPr lang="en-US" altLang="ko-KR" dirty="0"/>
              <a:t>29</a:t>
            </a:r>
            <a:r>
              <a:rPr lang="ko-KR" altLang="en-US" dirty="0"/>
              <a:t>명만 출석했다면 </a:t>
            </a:r>
            <a:endParaRPr lang="en-US" altLang="ko-KR" dirty="0"/>
          </a:p>
          <a:p>
            <a:r>
              <a:rPr lang="ko-KR" altLang="en-US" dirty="0"/>
              <a:t>출석 </a:t>
            </a:r>
            <a:r>
              <a:rPr lang="ko-KR" altLang="en-US" dirty="0" err="1"/>
              <a:t>안한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명과</a:t>
            </a:r>
            <a:endParaRPr lang="en-US" altLang="ko-KR" dirty="0"/>
          </a:p>
          <a:p>
            <a:r>
              <a:rPr lang="ko-KR" altLang="en-US" dirty="0"/>
              <a:t>출석한 </a:t>
            </a:r>
            <a:r>
              <a:rPr lang="en-US" altLang="ko-KR" dirty="0"/>
              <a:t>29</a:t>
            </a:r>
            <a:r>
              <a:rPr lang="ko-KR" altLang="en-US" dirty="0"/>
              <a:t>명 보여주는 기능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6BF84D-E656-4943-92B0-2384F8CDC11F}"/>
              </a:ext>
            </a:extLst>
          </p:cNvPr>
          <p:cNvSpPr txBox="1"/>
          <p:nvPr/>
        </p:nvSpPr>
        <p:spPr>
          <a:xfrm>
            <a:off x="2895599" y="2476909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출석시작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B1C88-FC1F-455D-B8F8-0CC67DB781F7}"/>
              </a:ext>
            </a:extLst>
          </p:cNvPr>
          <p:cNvSpPr txBox="1"/>
          <p:nvPr/>
        </p:nvSpPr>
        <p:spPr>
          <a:xfrm>
            <a:off x="2895599" y="3598504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강의실정보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12A8ED-DEA6-44FF-A2AF-612ECC9F63D0}"/>
              </a:ext>
            </a:extLst>
          </p:cNvPr>
          <p:cNvSpPr txBox="1"/>
          <p:nvPr/>
        </p:nvSpPr>
        <p:spPr>
          <a:xfrm>
            <a:off x="2895599" y="3028665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출석종료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F3D7C-4D95-427E-8F4A-6FAAA4047988}"/>
              </a:ext>
            </a:extLst>
          </p:cNvPr>
          <p:cNvSpPr txBox="1"/>
          <p:nvPr/>
        </p:nvSpPr>
        <p:spPr>
          <a:xfrm>
            <a:off x="7010400" y="5233312"/>
            <a:ext cx="2743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출석 종료 누르면 해당 강의실에 있는 좌석 정보 </a:t>
            </a:r>
            <a:r>
              <a:rPr lang="en-US" altLang="ko-KR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20138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3FFEDB-F30E-4260-8B9B-0D6DEDF76A33}"/>
              </a:ext>
            </a:extLst>
          </p:cNvPr>
          <p:cNvSpPr/>
          <p:nvPr/>
        </p:nvSpPr>
        <p:spPr>
          <a:xfrm>
            <a:off x="2659116" y="1132698"/>
            <a:ext cx="3216166" cy="5023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942559-F52B-45CB-A0CC-2C7DF6047255}"/>
              </a:ext>
            </a:extLst>
          </p:cNvPr>
          <p:cNvSpPr txBox="1"/>
          <p:nvPr/>
        </p:nvSpPr>
        <p:spPr>
          <a:xfrm>
            <a:off x="3037489" y="1355315"/>
            <a:ext cx="2459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강의실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7FBFE9-457D-4706-9177-869FEF51A09E}"/>
              </a:ext>
            </a:extLst>
          </p:cNvPr>
          <p:cNvSpPr txBox="1"/>
          <p:nvPr/>
        </p:nvSpPr>
        <p:spPr>
          <a:xfrm>
            <a:off x="2874579" y="2474667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9BA124-86E5-421D-B41C-51DC6DF28070}"/>
              </a:ext>
            </a:extLst>
          </p:cNvPr>
          <p:cNvSpPr txBox="1"/>
          <p:nvPr/>
        </p:nvSpPr>
        <p:spPr>
          <a:xfrm>
            <a:off x="3831020" y="2474667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65F1B0-39B1-4AEE-BF63-4116D86D3C55}"/>
              </a:ext>
            </a:extLst>
          </p:cNvPr>
          <p:cNvSpPr txBox="1"/>
          <p:nvPr/>
        </p:nvSpPr>
        <p:spPr>
          <a:xfrm>
            <a:off x="4703379" y="2474667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745EAE-FB02-455D-A117-5F86F095DCD9}"/>
              </a:ext>
            </a:extLst>
          </p:cNvPr>
          <p:cNvSpPr txBox="1"/>
          <p:nvPr/>
        </p:nvSpPr>
        <p:spPr>
          <a:xfrm>
            <a:off x="4698124" y="2954405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A8A3FA-2B0B-4CD5-8450-9F2B42F945E2}"/>
              </a:ext>
            </a:extLst>
          </p:cNvPr>
          <p:cNvSpPr txBox="1"/>
          <p:nvPr/>
        </p:nvSpPr>
        <p:spPr>
          <a:xfrm>
            <a:off x="2874579" y="2964133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07DE3A-D38D-43A5-AAFE-A8E6909E1DA2}"/>
              </a:ext>
            </a:extLst>
          </p:cNvPr>
          <p:cNvSpPr txBox="1"/>
          <p:nvPr/>
        </p:nvSpPr>
        <p:spPr>
          <a:xfrm>
            <a:off x="3831020" y="2964133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94FBB4-C944-4E2E-B62C-9F076AE57F33}"/>
              </a:ext>
            </a:extLst>
          </p:cNvPr>
          <p:cNvSpPr txBox="1"/>
          <p:nvPr/>
        </p:nvSpPr>
        <p:spPr>
          <a:xfrm>
            <a:off x="2869324" y="3492270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979617-E684-4EF0-B242-5B6107C5BAF0}"/>
              </a:ext>
            </a:extLst>
          </p:cNvPr>
          <p:cNvSpPr txBox="1"/>
          <p:nvPr/>
        </p:nvSpPr>
        <p:spPr>
          <a:xfrm>
            <a:off x="3825765" y="3492270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2CF86-9A2F-407B-B57B-881B133AE0F5}"/>
              </a:ext>
            </a:extLst>
          </p:cNvPr>
          <p:cNvSpPr txBox="1"/>
          <p:nvPr/>
        </p:nvSpPr>
        <p:spPr>
          <a:xfrm>
            <a:off x="4698124" y="3492270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DA9E96-8D9E-4080-A489-0AB1599D2396}"/>
              </a:ext>
            </a:extLst>
          </p:cNvPr>
          <p:cNvSpPr txBox="1"/>
          <p:nvPr/>
        </p:nvSpPr>
        <p:spPr>
          <a:xfrm>
            <a:off x="7010400" y="2013002"/>
            <a:ext cx="2743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학생들의 출석 상태 및 점수 체크 가능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BD1B58-4237-410E-BE74-CE0AA8C4CC31}"/>
              </a:ext>
            </a:extLst>
          </p:cNvPr>
          <p:cNvSpPr txBox="1"/>
          <p:nvPr/>
        </p:nvSpPr>
        <p:spPr>
          <a:xfrm>
            <a:off x="2869324" y="4118118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985EC5-78DE-43D7-804F-1D658629CEF5}"/>
              </a:ext>
            </a:extLst>
          </p:cNvPr>
          <p:cNvSpPr txBox="1"/>
          <p:nvPr/>
        </p:nvSpPr>
        <p:spPr>
          <a:xfrm>
            <a:off x="2869323" y="4764022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44E57E-4ACE-4B9A-84E5-4075F015E16B}"/>
              </a:ext>
            </a:extLst>
          </p:cNvPr>
          <p:cNvSpPr txBox="1"/>
          <p:nvPr/>
        </p:nvSpPr>
        <p:spPr>
          <a:xfrm>
            <a:off x="2869322" y="5253488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F21A72-49E6-4320-ACF8-979FC79F9AF7}"/>
              </a:ext>
            </a:extLst>
          </p:cNvPr>
          <p:cNvSpPr txBox="1"/>
          <p:nvPr/>
        </p:nvSpPr>
        <p:spPr>
          <a:xfrm>
            <a:off x="2869322" y="5682047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43658D-E76E-4669-BF8D-23AD4B3AE833}"/>
              </a:ext>
            </a:extLst>
          </p:cNvPr>
          <p:cNvSpPr txBox="1"/>
          <p:nvPr/>
        </p:nvSpPr>
        <p:spPr>
          <a:xfrm>
            <a:off x="123495" y="1216815"/>
            <a:ext cx="2459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교수님으로 로그인</a:t>
            </a:r>
            <a:r>
              <a:rPr lang="en-US" altLang="ko-KR" dirty="0"/>
              <a:t>+</a:t>
            </a:r>
          </a:p>
          <a:p>
            <a:r>
              <a:rPr lang="ko-KR" altLang="en-US" dirty="0"/>
              <a:t>강의실 정보 누르면</a:t>
            </a:r>
          </a:p>
        </p:txBody>
      </p:sp>
    </p:spTree>
    <p:extLst>
      <p:ext uri="{BB962C8B-B14F-4D97-AF65-F5344CB8AC3E}">
        <p14:creationId xmlns:p14="http://schemas.microsoft.com/office/powerpoint/2010/main" val="3680705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3FFEDB-F30E-4260-8B9B-0D6DEDF76A33}"/>
              </a:ext>
            </a:extLst>
          </p:cNvPr>
          <p:cNvSpPr/>
          <p:nvPr/>
        </p:nvSpPr>
        <p:spPr>
          <a:xfrm>
            <a:off x="2879834" y="1016564"/>
            <a:ext cx="3216166" cy="5023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942559-F52B-45CB-A0CC-2C7DF6047255}"/>
              </a:ext>
            </a:extLst>
          </p:cNvPr>
          <p:cNvSpPr txBox="1"/>
          <p:nvPr/>
        </p:nvSpPr>
        <p:spPr>
          <a:xfrm>
            <a:off x="3037489" y="1498804"/>
            <a:ext cx="2459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</a:t>
            </a:r>
            <a:r>
              <a:rPr lang="en-US" altLang="ko-KR" dirty="0"/>
              <a:t>1</a:t>
            </a:r>
            <a:r>
              <a:rPr lang="ko-KR" altLang="en-US" dirty="0"/>
              <a:t> 내용들</a:t>
            </a:r>
            <a:r>
              <a:rPr lang="en-US" altLang="ko-KR" dirty="0"/>
              <a:t>~~~~ </a:t>
            </a:r>
            <a:r>
              <a:rPr lang="ko-KR" altLang="en-US" dirty="0"/>
              <a:t>날짜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A7A79B-8807-4E9E-9217-DB99097C079C}"/>
              </a:ext>
            </a:extLst>
          </p:cNvPr>
          <p:cNvSpPr txBox="1"/>
          <p:nvPr/>
        </p:nvSpPr>
        <p:spPr>
          <a:xfrm>
            <a:off x="94591" y="1160608"/>
            <a:ext cx="2459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교수 로그인 </a:t>
            </a:r>
            <a:r>
              <a:rPr lang="en-US" altLang="ko-KR" dirty="0"/>
              <a:t>+ </a:t>
            </a:r>
            <a:r>
              <a:rPr lang="ko-KR" altLang="en-US" dirty="0"/>
              <a:t>공지사항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5DB49-4CAF-4F91-8FDF-C8F42C745C35}"/>
              </a:ext>
            </a:extLst>
          </p:cNvPr>
          <p:cNvSpPr txBox="1"/>
          <p:nvPr/>
        </p:nvSpPr>
        <p:spPr>
          <a:xfrm>
            <a:off x="3037489" y="2447307"/>
            <a:ext cx="2459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</a:t>
            </a:r>
            <a:r>
              <a:rPr lang="en-US" altLang="ko-KR" dirty="0"/>
              <a:t>3</a:t>
            </a:r>
            <a:r>
              <a:rPr lang="ko-KR" altLang="en-US" dirty="0"/>
              <a:t> 내용들</a:t>
            </a:r>
            <a:r>
              <a:rPr lang="en-US" altLang="ko-KR" dirty="0"/>
              <a:t>~~~~ </a:t>
            </a:r>
            <a:r>
              <a:rPr lang="ko-KR" altLang="en-US" dirty="0"/>
              <a:t>날짜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B9BBC1-9F3C-4393-85E2-C10C1598E6BC}"/>
              </a:ext>
            </a:extLst>
          </p:cNvPr>
          <p:cNvSpPr txBox="1"/>
          <p:nvPr/>
        </p:nvSpPr>
        <p:spPr>
          <a:xfrm>
            <a:off x="6695090" y="1884191"/>
            <a:ext cx="2459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스크롤 기능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8AE3B6-F11C-49B1-BA61-3B391292A4B8}"/>
              </a:ext>
            </a:extLst>
          </p:cNvPr>
          <p:cNvSpPr txBox="1"/>
          <p:nvPr/>
        </p:nvSpPr>
        <p:spPr>
          <a:xfrm>
            <a:off x="3037489" y="3607875"/>
            <a:ext cx="245942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 입력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14EA8B-077F-42B7-9155-196D5E2BC6C9}"/>
              </a:ext>
            </a:extLst>
          </p:cNvPr>
          <p:cNvSpPr txBox="1"/>
          <p:nvPr/>
        </p:nvSpPr>
        <p:spPr>
          <a:xfrm>
            <a:off x="4624552" y="5163345"/>
            <a:ext cx="11719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발송같은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841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3FFEDB-F30E-4260-8B9B-0D6DEDF76A33}"/>
              </a:ext>
            </a:extLst>
          </p:cNvPr>
          <p:cNvSpPr/>
          <p:nvPr/>
        </p:nvSpPr>
        <p:spPr>
          <a:xfrm>
            <a:off x="2511971" y="1349106"/>
            <a:ext cx="3216166" cy="5023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27630-DD90-4579-BC77-8139DD798C79}"/>
              </a:ext>
            </a:extLst>
          </p:cNvPr>
          <p:cNvSpPr txBox="1"/>
          <p:nvPr/>
        </p:nvSpPr>
        <p:spPr>
          <a:xfrm>
            <a:off x="391509" y="1217571"/>
            <a:ext cx="2459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ko-KR" altLang="en-US" dirty="0" err="1"/>
              <a:t>눌렀을경우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DC5-A966-4790-8F1B-831004B0701C}"/>
              </a:ext>
            </a:extLst>
          </p:cNvPr>
          <p:cNvSpPr txBox="1"/>
          <p:nvPr/>
        </p:nvSpPr>
        <p:spPr>
          <a:xfrm>
            <a:off x="2890343" y="4782309"/>
            <a:ext cx="2459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2D9F4E-F48B-413A-8893-0E917163178A}"/>
              </a:ext>
            </a:extLst>
          </p:cNvPr>
          <p:cNvSpPr txBox="1"/>
          <p:nvPr/>
        </p:nvSpPr>
        <p:spPr>
          <a:xfrm>
            <a:off x="2850930" y="2019033"/>
            <a:ext cx="2459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아이디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3915A4-ECA3-4ADB-92B6-546343443A3C}"/>
              </a:ext>
            </a:extLst>
          </p:cNvPr>
          <p:cNvSpPr txBox="1"/>
          <p:nvPr/>
        </p:nvSpPr>
        <p:spPr>
          <a:xfrm>
            <a:off x="2890342" y="2519900"/>
            <a:ext cx="2459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FBD21-4A17-43EF-AE7E-87F1AABF39B3}"/>
              </a:ext>
            </a:extLst>
          </p:cNvPr>
          <p:cNvSpPr txBox="1"/>
          <p:nvPr/>
        </p:nvSpPr>
        <p:spPr>
          <a:xfrm>
            <a:off x="2850929" y="3130604"/>
            <a:ext cx="2459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</a:t>
            </a:r>
          </a:p>
        </p:txBody>
      </p:sp>
    </p:spTree>
    <p:extLst>
      <p:ext uri="{BB962C8B-B14F-4D97-AF65-F5344CB8AC3E}">
        <p14:creationId xmlns:p14="http://schemas.microsoft.com/office/powerpoint/2010/main" val="77539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3FFEDB-F30E-4260-8B9B-0D6DEDF76A33}"/>
              </a:ext>
            </a:extLst>
          </p:cNvPr>
          <p:cNvSpPr/>
          <p:nvPr/>
        </p:nvSpPr>
        <p:spPr>
          <a:xfrm>
            <a:off x="2659117" y="1145628"/>
            <a:ext cx="3216166" cy="5023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0E2CE9-D894-4095-AF1A-FAFDAE585F42}"/>
              </a:ext>
            </a:extLst>
          </p:cNvPr>
          <p:cNvSpPr txBox="1"/>
          <p:nvPr/>
        </p:nvSpPr>
        <p:spPr>
          <a:xfrm>
            <a:off x="4267200" y="1366085"/>
            <a:ext cx="1502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내 정보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76B887-A204-4054-AB88-D7E207CF773C}"/>
              </a:ext>
            </a:extLst>
          </p:cNvPr>
          <p:cNvSpPr txBox="1"/>
          <p:nvPr/>
        </p:nvSpPr>
        <p:spPr>
          <a:xfrm>
            <a:off x="2953407" y="2563894"/>
            <a:ext cx="2459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출석체크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942559-F52B-45CB-A0CC-2C7DF6047255}"/>
              </a:ext>
            </a:extLst>
          </p:cNvPr>
          <p:cNvSpPr txBox="1"/>
          <p:nvPr/>
        </p:nvSpPr>
        <p:spPr>
          <a:xfrm>
            <a:off x="2953407" y="3472934"/>
            <a:ext cx="2459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A7A79B-8807-4E9E-9217-DB99097C079C}"/>
              </a:ext>
            </a:extLst>
          </p:cNvPr>
          <p:cNvSpPr txBox="1"/>
          <p:nvPr/>
        </p:nvSpPr>
        <p:spPr>
          <a:xfrm>
            <a:off x="94591" y="1160608"/>
            <a:ext cx="2459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학생으로 </a:t>
            </a:r>
            <a:r>
              <a:rPr lang="ko-KR" altLang="en-US" dirty="0" err="1"/>
              <a:t>로그인시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6C8666-368A-4000-A983-EEBAC29CDEDE}"/>
              </a:ext>
            </a:extLst>
          </p:cNvPr>
          <p:cNvSpPr txBox="1"/>
          <p:nvPr/>
        </p:nvSpPr>
        <p:spPr>
          <a:xfrm>
            <a:off x="4183117" y="5472104"/>
            <a:ext cx="1502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0350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3FFEDB-F30E-4260-8B9B-0D6DEDF76A33}"/>
              </a:ext>
            </a:extLst>
          </p:cNvPr>
          <p:cNvSpPr/>
          <p:nvPr/>
        </p:nvSpPr>
        <p:spPr>
          <a:xfrm>
            <a:off x="2659117" y="1145628"/>
            <a:ext cx="3216166" cy="5023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76B887-A204-4054-AB88-D7E207CF773C}"/>
              </a:ext>
            </a:extLst>
          </p:cNvPr>
          <p:cNvSpPr txBox="1"/>
          <p:nvPr/>
        </p:nvSpPr>
        <p:spPr>
          <a:xfrm>
            <a:off x="273269" y="1355315"/>
            <a:ext cx="19969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 </a:t>
            </a:r>
            <a:r>
              <a:rPr lang="en-US" altLang="ko-KR" dirty="0"/>
              <a:t>+</a:t>
            </a:r>
            <a:r>
              <a:rPr lang="ko-KR" altLang="en-US" dirty="0"/>
              <a:t>출석체크 </a:t>
            </a:r>
            <a:r>
              <a:rPr lang="ko-KR" altLang="en-US" dirty="0" err="1"/>
              <a:t>클릭했을경우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942559-F52B-45CB-A0CC-2C7DF6047255}"/>
              </a:ext>
            </a:extLst>
          </p:cNvPr>
          <p:cNvSpPr txBox="1"/>
          <p:nvPr/>
        </p:nvSpPr>
        <p:spPr>
          <a:xfrm>
            <a:off x="2953406" y="2769901"/>
            <a:ext cx="245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강의실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90689-1480-411D-9FB6-8A27D0D8662F}"/>
              </a:ext>
            </a:extLst>
          </p:cNvPr>
          <p:cNvSpPr txBox="1"/>
          <p:nvPr/>
        </p:nvSpPr>
        <p:spPr>
          <a:xfrm>
            <a:off x="2953407" y="2123985"/>
            <a:ext cx="245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강의실 찾기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176A4-BDBB-4CDB-878B-F95A39B9D777}"/>
              </a:ext>
            </a:extLst>
          </p:cNvPr>
          <p:cNvSpPr txBox="1"/>
          <p:nvPr/>
        </p:nvSpPr>
        <p:spPr>
          <a:xfrm>
            <a:off x="2953405" y="3231151"/>
            <a:ext cx="245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강의실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5F59F6-B213-49B6-BD77-CFE4541CF498}"/>
              </a:ext>
            </a:extLst>
          </p:cNvPr>
          <p:cNvSpPr txBox="1"/>
          <p:nvPr/>
        </p:nvSpPr>
        <p:spPr>
          <a:xfrm>
            <a:off x="2953405" y="3713202"/>
            <a:ext cx="245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강의실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B42DA-9BF2-491F-8799-E6D51B55C491}"/>
              </a:ext>
            </a:extLst>
          </p:cNvPr>
          <p:cNvSpPr txBox="1"/>
          <p:nvPr/>
        </p:nvSpPr>
        <p:spPr>
          <a:xfrm>
            <a:off x="2953404" y="4245648"/>
            <a:ext cx="245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강의실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461E09-27E2-4D57-8F75-9DE5B6382C7F}"/>
              </a:ext>
            </a:extLst>
          </p:cNvPr>
          <p:cNvSpPr txBox="1"/>
          <p:nvPr/>
        </p:nvSpPr>
        <p:spPr>
          <a:xfrm>
            <a:off x="2953405" y="4756721"/>
            <a:ext cx="245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강의실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DB408D21-5E61-4D03-A5BE-466AA30AFB84}"/>
              </a:ext>
            </a:extLst>
          </p:cNvPr>
          <p:cNvSpPr/>
          <p:nvPr/>
        </p:nvSpPr>
        <p:spPr>
          <a:xfrm>
            <a:off x="6526924" y="1735417"/>
            <a:ext cx="2102069" cy="1977785"/>
          </a:xfrm>
          <a:prstGeom prst="wedgeRectCallout">
            <a:avLst>
              <a:gd name="adj1" fmla="val -146333"/>
              <a:gd name="adj2" fmla="val -219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검색기능</a:t>
            </a:r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 err="1">
                <a:solidFill>
                  <a:schemeClr val="tx1"/>
                </a:solidFill>
              </a:rPr>
              <a:t>즐겨찾기</a:t>
            </a:r>
            <a:r>
              <a:rPr lang="ko-KR" altLang="en-US" dirty="0">
                <a:solidFill>
                  <a:schemeClr val="tx1"/>
                </a:solidFill>
              </a:rPr>
              <a:t> 기능</a:t>
            </a:r>
          </a:p>
        </p:txBody>
      </p:sp>
    </p:spTree>
    <p:extLst>
      <p:ext uri="{BB962C8B-B14F-4D97-AF65-F5344CB8AC3E}">
        <p14:creationId xmlns:p14="http://schemas.microsoft.com/office/powerpoint/2010/main" val="23512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3FFEDB-F30E-4260-8B9B-0D6DEDF76A33}"/>
              </a:ext>
            </a:extLst>
          </p:cNvPr>
          <p:cNvSpPr/>
          <p:nvPr/>
        </p:nvSpPr>
        <p:spPr>
          <a:xfrm>
            <a:off x="2659116" y="1132698"/>
            <a:ext cx="3216166" cy="5023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76B887-A204-4054-AB88-D7E207CF773C}"/>
              </a:ext>
            </a:extLst>
          </p:cNvPr>
          <p:cNvSpPr txBox="1"/>
          <p:nvPr/>
        </p:nvSpPr>
        <p:spPr>
          <a:xfrm>
            <a:off x="425669" y="1138383"/>
            <a:ext cx="19969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강의실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942559-F52B-45CB-A0CC-2C7DF6047255}"/>
              </a:ext>
            </a:extLst>
          </p:cNvPr>
          <p:cNvSpPr txBox="1"/>
          <p:nvPr/>
        </p:nvSpPr>
        <p:spPr>
          <a:xfrm>
            <a:off x="3037489" y="1355315"/>
            <a:ext cx="2459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강의실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7FBFE9-457D-4706-9177-869FEF51A09E}"/>
              </a:ext>
            </a:extLst>
          </p:cNvPr>
          <p:cNvSpPr txBox="1"/>
          <p:nvPr/>
        </p:nvSpPr>
        <p:spPr>
          <a:xfrm>
            <a:off x="2874579" y="2474667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9BA124-86E5-421D-B41C-51DC6DF28070}"/>
              </a:ext>
            </a:extLst>
          </p:cNvPr>
          <p:cNvSpPr txBox="1"/>
          <p:nvPr/>
        </p:nvSpPr>
        <p:spPr>
          <a:xfrm>
            <a:off x="3831020" y="2474667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65F1B0-39B1-4AEE-BF63-4116D86D3C55}"/>
              </a:ext>
            </a:extLst>
          </p:cNvPr>
          <p:cNvSpPr txBox="1"/>
          <p:nvPr/>
        </p:nvSpPr>
        <p:spPr>
          <a:xfrm>
            <a:off x="4703379" y="2474667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745EAE-FB02-455D-A117-5F86F095DCD9}"/>
              </a:ext>
            </a:extLst>
          </p:cNvPr>
          <p:cNvSpPr txBox="1"/>
          <p:nvPr/>
        </p:nvSpPr>
        <p:spPr>
          <a:xfrm>
            <a:off x="4698124" y="2954405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A8A3FA-2B0B-4CD5-8450-9F2B42F945E2}"/>
              </a:ext>
            </a:extLst>
          </p:cNvPr>
          <p:cNvSpPr txBox="1"/>
          <p:nvPr/>
        </p:nvSpPr>
        <p:spPr>
          <a:xfrm>
            <a:off x="2874579" y="2964133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07DE3A-D38D-43A5-AAFE-A8E6909E1DA2}"/>
              </a:ext>
            </a:extLst>
          </p:cNvPr>
          <p:cNvSpPr txBox="1"/>
          <p:nvPr/>
        </p:nvSpPr>
        <p:spPr>
          <a:xfrm>
            <a:off x="3831020" y="2964133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94FBB4-C944-4E2E-B62C-9F076AE57F33}"/>
              </a:ext>
            </a:extLst>
          </p:cNvPr>
          <p:cNvSpPr txBox="1"/>
          <p:nvPr/>
        </p:nvSpPr>
        <p:spPr>
          <a:xfrm>
            <a:off x="2869324" y="3492270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979617-E684-4EF0-B242-5B6107C5BAF0}"/>
              </a:ext>
            </a:extLst>
          </p:cNvPr>
          <p:cNvSpPr txBox="1"/>
          <p:nvPr/>
        </p:nvSpPr>
        <p:spPr>
          <a:xfrm>
            <a:off x="3825765" y="3492270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2CF86-9A2F-407B-B57B-881B133AE0F5}"/>
              </a:ext>
            </a:extLst>
          </p:cNvPr>
          <p:cNvSpPr txBox="1"/>
          <p:nvPr/>
        </p:nvSpPr>
        <p:spPr>
          <a:xfrm>
            <a:off x="4698124" y="3492270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DA9E96-8D9E-4080-A489-0AB1599D2396}"/>
              </a:ext>
            </a:extLst>
          </p:cNvPr>
          <p:cNvSpPr txBox="1"/>
          <p:nvPr/>
        </p:nvSpPr>
        <p:spPr>
          <a:xfrm>
            <a:off x="7010400" y="2013002"/>
            <a:ext cx="2743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en-US" altLang="ko-KR" dirty="0"/>
              <a:t>10*10</a:t>
            </a:r>
          </a:p>
          <a:p>
            <a:r>
              <a:rPr lang="ko-KR" altLang="en-US" dirty="0"/>
              <a:t>좌우로 </a:t>
            </a:r>
            <a:r>
              <a:rPr lang="ko-KR" altLang="en-US" dirty="0" err="1"/>
              <a:t>움직일수있는</a:t>
            </a:r>
            <a:r>
              <a:rPr lang="ko-KR" altLang="en-US" dirty="0"/>
              <a:t> 휠</a:t>
            </a:r>
            <a:r>
              <a:rPr lang="en-US" altLang="ko-KR" dirty="0"/>
              <a:t>?</a:t>
            </a:r>
            <a:r>
              <a:rPr lang="ko-KR" altLang="en-US" dirty="0"/>
              <a:t>스크롤 기능 있음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BD1B58-4237-410E-BE74-CE0AA8C4CC31}"/>
              </a:ext>
            </a:extLst>
          </p:cNvPr>
          <p:cNvSpPr txBox="1"/>
          <p:nvPr/>
        </p:nvSpPr>
        <p:spPr>
          <a:xfrm>
            <a:off x="2869324" y="4118118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985EC5-78DE-43D7-804F-1D658629CEF5}"/>
              </a:ext>
            </a:extLst>
          </p:cNvPr>
          <p:cNvSpPr txBox="1"/>
          <p:nvPr/>
        </p:nvSpPr>
        <p:spPr>
          <a:xfrm>
            <a:off x="2869323" y="4764022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44E57E-4ACE-4B9A-84E5-4075F015E16B}"/>
              </a:ext>
            </a:extLst>
          </p:cNvPr>
          <p:cNvSpPr txBox="1"/>
          <p:nvPr/>
        </p:nvSpPr>
        <p:spPr>
          <a:xfrm>
            <a:off x="2869322" y="5253488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F21A72-49E6-4320-ACF8-979FC79F9AF7}"/>
              </a:ext>
            </a:extLst>
          </p:cNvPr>
          <p:cNvSpPr txBox="1"/>
          <p:nvPr/>
        </p:nvSpPr>
        <p:spPr>
          <a:xfrm>
            <a:off x="2869322" y="5682047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13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3FFEDB-F30E-4260-8B9B-0D6DEDF76A33}"/>
              </a:ext>
            </a:extLst>
          </p:cNvPr>
          <p:cNvSpPr/>
          <p:nvPr/>
        </p:nvSpPr>
        <p:spPr>
          <a:xfrm>
            <a:off x="2659116" y="1132698"/>
            <a:ext cx="3216166" cy="5023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76B887-A204-4054-AB88-D7E207CF773C}"/>
              </a:ext>
            </a:extLst>
          </p:cNvPr>
          <p:cNvSpPr txBox="1"/>
          <p:nvPr/>
        </p:nvSpPr>
        <p:spPr>
          <a:xfrm>
            <a:off x="425669" y="1138383"/>
            <a:ext cx="19969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 </a:t>
            </a:r>
            <a:r>
              <a:rPr lang="ko-KR" altLang="en-US" dirty="0" err="1"/>
              <a:t>선택시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942559-F52B-45CB-A0CC-2C7DF6047255}"/>
              </a:ext>
            </a:extLst>
          </p:cNvPr>
          <p:cNvSpPr txBox="1"/>
          <p:nvPr/>
        </p:nvSpPr>
        <p:spPr>
          <a:xfrm>
            <a:off x="3037489" y="1355315"/>
            <a:ext cx="2459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강의실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7FBFE9-457D-4706-9177-869FEF51A09E}"/>
              </a:ext>
            </a:extLst>
          </p:cNvPr>
          <p:cNvSpPr txBox="1"/>
          <p:nvPr/>
        </p:nvSpPr>
        <p:spPr>
          <a:xfrm>
            <a:off x="2874579" y="2474667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9BA124-86E5-421D-B41C-51DC6DF28070}"/>
              </a:ext>
            </a:extLst>
          </p:cNvPr>
          <p:cNvSpPr txBox="1"/>
          <p:nvPr/>
        </p:nvSpPr>
        <p:spPr>
          <a:xfrm>
            <a:off x="3831020" y="2474667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65F1B0-39B1-4AEE-BF63-4116D86D3C55}"/>
              </a:ext>
            </a:extLst>
          </p:cNvPr>
          <p:cNvSpPr txBox="1"/>
          <p:nvPr/>
        </p:nvSpPr>
        <p:spPr>
          <a:xfrm>
            <a:off x="4703379" y="2474667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745EAE-FB02-455D-A117-5F86F095DCD9}"/>
              </a:ext>
            </a:extLst>
          </p:cNvPr>
          <p:cNvSpPr txBox="1"/>
          <p:nvPr/>
        </p:nvSpPr>
        <p:spPr>
          <a:xfrm>
            <a:off x="4698124" y="2954405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A8A3FA-2B0B-4CD5-8450-9F2B42F945E2}"/>
              </a:ext>
            </a:extLst>
          </p:cNvPr>
          <p:cNvSpPr txBox="1"/>
          <p:nvPr/>
        </p:nvSpPr>
        <p:spPr>
          <a:xfrm>
            <a:off x="2874579" y="2964133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07DE3A-D38D-43A5-AAFE-A8E6909E1DA2}"/>
              </a:ext>
            </a:extLst>
          </p:cNvPr>
          <p:cNvSpPr txBox="1"/>
          <p:nvPr/>
        </p:nvSpPr>
        <p:spPr>
          <a:xfrm>
            <a:off x="3831020" y="2964133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94FBB4-C944-4E2E-B62C-9F076AE57F33}"/>
              </a:ext>
            </a:extLst>
          </p:cNvPr>
          <p:cNvSpPr txBox="1"/>
          <p:nvPr/>
        </p:nvSpPr>
        <p:spPr>
          <a:xfrm>
            <a:off x="2869324" y="3492270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979617-E684-4EF0-B242-5B6107C5BAF0}"/>
              </a:ext>
            </a:extLst>
          </p:cNvPr>
          <p:cNvSpPr txBox="1"/>
          <p:nvPr/>
        </p:nvSpPr>
        <p:spPr>
          <a:xfrm>
            <a:off x="3825765" y="3492270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2CF86-9A2F-407B-B57B-881B133AE0F5}"/>
              </a:ext>
            </a:extLst>
          </p:cNvPr>
          <p:cNvSpPr txBox="1"/>
          <p:nvPr/>
        </p:nvSpPr>
        <p:spPr>
          <a:xfrm>
            <a:off x="4698124" y="3492270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BD1B58-4237-410E-BE74-CE0AA8C4CC31}"/>
              </a:ext>
            </a:extLst>
          </p:cNvPr>
          <p:cNvSpPr txBox="1"/>
          <p:nvPr/>
        </p:nvSpPr>
        <p:spPr>
          <a:xfrm>
            <a:off x="2869324" y="4118118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985EC5-78DE-43D7-804F-1D658629CEF5}"/>
              </a:ext>
            </a:extLst>
          </p:cNvPr>
          <p:cNvSpPr txBox="1"/>
          <p:nvPr/>
        </p:nvSpPr>
        <p:spPr>
          <a:xfrm>
            <a:off x="2869323" y="4764022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44E57E-4ACE-4B9A-84E5-4075F015E16B}"/>
              </a:ext>
            </a:extLst>
          </p:cNvPr>
          <p:cNvSpPr txBox="1"/>
          <p:nvPr/>
        </p:nvSpPr>
        <p:spPr>
          <a:xfrm>
            <a:off x="2869322" y="5253488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F21A72-49E6-4320-ACF8-979FC79F9AF7}"/>
              </a:ext>
            </a:extLst>
          </p:cNvPr>
          <p:cNvSpPr txBox="1"/>
          <p:nvPr/>
        </p:nvSpPr>
        <p:spPr>
          <a:xfrm>
            <a:off x="2869322" y="5682047"/>
            <a:ext cx="79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좌석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99B9D542-81A1-4298-BBE1-96C7634B4232}"/>
              </a:ext>
            </a:extLst>
          </p:cNvPr>
          <p:cNvSpPr/>
          <p:nvPr/>
        </p:nvSpPr>
        <p:spPr>
          <a:xfrm>
            <a:off x="7215352" y="2140334"/>
            <a:ext cx="2102069" cy="1065322"/>
          </a:xfrm>
          <a:prstGeom prst="wedgeRectCallout">
            <a:avLst>
              <a:gd name="adj1" fmla="val -142833"/>
              <a:gd name="adj2" fmla="val 6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좌석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선택하면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2735DF-9C79-4C6D-81C9-DFB8F08F8C7A}"/>
              </a:ext>
            </a:extLst>
          </p:cNvPr>
          <p:cNvSpPr txBox="1"/>
          <p:nvPr/>
        </p:nvSpPr>
        <p:spPr>
          <a:xfrm>
            <a:off x="6632028" y="3492270"/>
            <a:ext cx="377321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가지의 경우가 있는데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좌석이 빈 자리일 경우 팝업창으로 이 좌석을 선택하시겠습니까</a:t>
            </a:r>
            <a:r>
              <a:rPr lang="en-US" altLang="ko-KR" dirty="0"/>
              <a:t>? </a:t>
            </a:r>
            <a:r>
              <a:rPr lang="ko-KR" altLang="en-US" dirty="0"/>
              <a:t>예 또는 아니요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좌석이 </a:t>
            </a:r>
            <a:r>
              <a:rPr lang="ko-KR" altLang="en-US" dirty="0" err="1"/>
              <a:t>차있을경우</a:t>
            </a:r>
            <a:r>
              <a:rPr lang="ko-KR" altLang="en-US" dirty="0"/>
              <a:t> 팝업창으로 현재 </a:t>
            </a:r>
            <a:r>
              <a:rPr lang="ko-KR" altLang="en-US" dirty="0" err="1"/>
              <a:t>이좌석은</a:t>
            </a:r>
            <a:r>
              <a:rPr lang="ko-KR" altLang="en-US" dirty="0"/>
              <a:t> 이미 </a:t>
            </a:r>
            <a:r>
              <a:rPr lang="ko-KR" altLang="en-US" dirty="0" err="1"/>
              <a:t>차있습니다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이미 좌석을 선택했는데 다른 좌석을 선택하면 좌석을 옮기시겠습니까</a:t>
            </a:r>
            <a:r>
              <a:rPr lang="en-US" altLang="ko-KR" dirty="0"/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40726E-EF36-44E3-ADCA-4A93646C3902}"/>
              </a:ext>
            </a:extLst>
          </p:cNvPr>
          <p:cNvSpPr txBox="1"/>
          <p:nvPr/>
        </p:nvSpPr>
        <p:spPr>
          <a:xfrm>
            <a:off x="557046" y="3429000"/>
            <a:ext cx="199696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추가적으로 좌석 선택하면 이미지 색깔 </a:t>
            </a:r>
            <a:r>
              <a:rPr lang="ko-KR" altLang="en-US" dirty="0" err="1"/>
              <a:t>변형같은거</a:t>
            </a:r>
            <a:r>
              <a:rPr lang="ko-KR" altLang="en-US" dirty="0"/>
              <a:t> 있으면 </a:t>
            </a:r>
            <a:r>
              <a:rPr lang="ko-KR" altLang="en-US" dirty="0" err="1"/>
              <a:t>좋을것같습니다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54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3FFEDB-F30E-4260-8B9B-0D6DEDF76A33}"/>
              </a:ext>
            </a:extLst>
          </p:cNvPr>
          <p:cNvSpPr/>
          <p:nvPr/>
        </p:nvSpPr>
        <p:spPr>
          <a:xfrm>
            <a:off x="2879834" y="1016564"/>
            <a:ext cx="3216166" cy="5023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942559-F52B-45CB-A0CC-2C7DF6047255}"/>
              </a:ext>
            </a:extLst>
          </p:cNvPr>
          <p:cNvSpPr txBox="1"/>
          <p:nvPr/>
        </p:nvSpPr>
        <p:spPr>
          <a:xfrm>
            <a:off x="3037489" y="1498804"/>
            <a:ext cx="2459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</a:t>
            </a:r>
            <a:r>
              <a:rPr lang="en-US" altLang="ko-KR" dirty="0"/>
              <a:t>1</a:t>
            </a:r>
            <a:r>
              <a:rPr lang="ko-KR" altLang="en-US" dirty="0"/>
              <a:t> 내용들</a:t>
            </a:r>
            <a:r>
              <a:rPr lang="en-US" altLang="ko-KR" dirty="0"/>
              <a:t>~~~~ </a:t>
            </a:r>
            <a:r>
              <a:rPr lang="ko-KR" altLang="en-US" dirty="0"/>
              <a:t>날짜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A7A79B-8807-4E9E-9217-DB99097C079C}"/>
              </a:ext>
            </a:extLst>
          </p:cNvPr>
          <p:cNvSpPr txBox="1"/>
          <p:nvPr/>
        </p:nvSpPr>
        <p:spPr>
          <a:xfrm>
            <a:off x="94591" y="1160608"/>
            <a:ext cx="2459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학생으로 로그인 </a:t>
            </a:r>
            <a:r>
              <a:rPr lang="en-US" altLang="ko-KR" dirty="0"/>
              <a:t>+ </a:t>
            </a:r>
            <a:r>
              <a:rPr lang="ko-KR" altLang="en-US" dirty="0"/>
              <a:t>공지사항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DABE90-7F52-4A24-B126-C48BAD357A08}"/>
              </a:ext>
            </a:extLst>
          </p:cNvPr>
          <p:cNvSpPr txBox="1"/>
          <p:nvPr/>
        </p:nvSpPr>
        <p:spPr>
          <a:xfrm>
            <a:off x="3037489" y="2498311"/>
            <a:ext cx="2459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</a:t>
            </a:r>
            <a:r>
              <a:rPr lang="en-US" altLang="ko-KR" dirty="0"/>
              <a:t>2</a:t>
            </a:r>
            <a:r>
              <a:rPr lang="ko-KR" altLang="en-US" dirty="0"/>
              <a:t> 내용들</a:t>
            </a:r>
            <a:r>
              <a:rPr lang="en-US" altLang="ko-KR" dirty="0"/>
              <a:t>~~~~ </a:t>
            </a:r>
            <a:r>
              <a:rPr lang="ko-KR" altLang="en-US" dirty="0"/>
              <a:t>날짜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5DB49-4CAF-4F91-8FDF-C8F42C745C35}"/>
              </a:ext>
            </a:extLst>
          </p:cNvPr>
          <p:cNvSpPr txBox="1"/>
          <p:nvPr/>
        </p:nvSpPr>
        <p:spPr>
          <a:xfrm>
            <a:off x="3037488" y="3466811"/>
            <a:ext cx="2459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</a:t>
            </a:r>
            <a:r>
              <a:rPr lang="en-US" altLang="ko-KR" dirty="0"/>
              <a:t>3</a:t>
            </a:r>
            <a:r>
              <a:rPr lang="ko-KR" altLang="en-US" dirty="0"/>
              <a:t> 내용들</a:t>
            </a:r>
            <a:r>
              <a:rPr lang="en-US" altLang="ko-KR" dirty="0"/>
              <a:t>~~~~ </a:t>
            </a:r>
            <a:r>
              <a:rPr lang="ko-KR" altLang="en-US" dirty="0"/>
              <a:t>날짜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B9BBC1-9F3C-4393-85E2-C10C1598E6BC}"/>
              </a:ext>
            </a:extLst>
          </p:cNvPr>
          <p:cNvSpPr txBox="1"/>
          <p:nvPr/>
        </p:nvSpPr>
        <p:spPr>
          <a:xfrm>
            <a:off x="6695090" y="1884191"/>
            <a:ext cx="2459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스크롤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270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3FFEDB-F30E-4260-8B9B-0D6DEDF76A33}"/>
              </a:ext>
            </a:extLst>
          </p:cNvPr>
          <p:cNvSpPr/>
          <p:nvPr/>
        </p:nvSpPr>
        <p:spPr>
          <a:xfrm>
            <a:off x="2659117" y="1145628"/>
            <a:ext cx="3216166" cy="5023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0E2CE9-D894-4095-AF1A-FAFDAE585F42}"/>
              </a:ext>
            </a:extLst>
          </p:cNvPr>
          <p:cNvSpPr txBox="1"/>
          <p:nvPr/>
        </p:nvSpPr>
        <p:spPr>
          <a:xfrm>
            <a:off x="4267200" y="1366085"/>
            <a:ext cx="1502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내 정보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76B887-A204-4054-AB88-D7E207CF773C}"/>
              </a:ext>
            </a:extLst>
          </p:cNvPr>
          <p:cNvSpPr txBox="1"/>
          <p:nvPr/>
        </p:nvSpPr>
        <p:spPr>
          <a:xfrm>
            <a:off x="2953407" y="2563894"/>
            <a:ext cx="2459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출석체크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942559-F52B-45CB-A0CC-2C7DF6047255}"/>
              </a:ext>
            </a:extLst>
          </p:cNvPr>
          <p:cNvSpPr txBox="1"/>
          <p:nvPr/>
        </p:nvSpPr>
        <p:spPr>
          <a:xfrm>
            <a:off x="2953407" y="3472934"/>
            <a:ext cx="2459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A7A79B-8807-4E9E-9217-DB99097C079C}"/>
              </a:ext>
            </a:extLst>
          </p:cNvPr>
          <p:cNvSpPr txBox="1"/>
          <p:nvPr/>
        </p:nvSpPr>
        <p:spPr>
          <a:xfrm>
            <a:off x="94591" y="1160608"/>
            <a:ext cx="2459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교수님으로 </a:t>
            </a:r>
            <a:r>
              <a:rPr lang="ko-KR" altLang="en-US" dirty="0" err="1"/>
              <a:t>로그인시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6C8666-368A-4000-A983-EEBAC29CDEDE}"/>
              </a:ext>
            </a:extLst>
          </p:cNvPr>
          <p:cNvSpPr txBox="1"/>
          <p:nvPr/>
        </p:nvSpPr>
        <p:spPr>
          <a:xfrm>
            <a:off x="4183117" y="5472104"/>
            <a:ext cx="1502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60580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3FFEDB-F30E-4260-8B9B-0D6DEDF76A33}"/>
              </a:ext>
            </a:extLst>
          </p:cNvPr>
          <p:cNvSpPr/>
          <p:nvPr/>
        </p:nvSpPr>
        <p:spPr>
          <a:xfrm>
            <a:off x="2659117" y="1145628"/>
            <a:ext cx="3216166" cy="5023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76B887-A204-4054-AB88-D7E207CF773C}"/>
              </a:ext>
            </a:extLst>
          </p:cNvPr>
          <p:cNvSpPr txBox="1"/>
          <p:nvPr/>
        </p:nvSpPr>
        <p:spPr>
          <a:xfrm>
            <a:off x="273269" y="1355315"/>
            <a:ext cx="19969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교수 </a:t>
            </a:r>
            <a:r>
              <a:rPr lang="en-US" altLang="ko-KR" dirty="0"/>
              <a:t>+</a:t>
            </a:r>
            <a:r>
              <a:rPr lang="ko-KR" altLang="en-US" dirty="0"/>
              <a:t>출석체크 </a:t>
            </a:r>
            <a:r>
              <a:rPr lang="ko-KR" altLang="en-US" dirty="0" err="1"/>
              <a:t>클릭했을경우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942559-F52B-45CB-A0CC-2C7DF6047255}"/>
              </a:ext>
            </a:extLst>
          </p:cNvPr>
          <p:cNvSpPr txBox="1"/>
          <p:nvPr/>
        </p:nvSpPr>
        <p:spPr>
          <a:xfrm>
            <a:off x="2953406" y="2769901"/>
            <a:ext cx="245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강의실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90689-1480-411D-9FB6-8A27D0D8662F}"/>
              </a:ext>
            </a:extLst>
          </p:cNvPr>
          <p:cNvSpPr txBox="1"/>
          <p:nvPr/>
        </p:nvSpPr>
        <p:spPr>
          <a:xfrm>
            <a:off x="2953407" y="2123985"/>
            <a:ext cx="245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강의실 찾기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176A4-BDBB-4CDB-878B-F95A39B9D777}"/>
              </a:ext>
            </a:extLst>
          </p:cNvPr>
          <p:cNvSpPr txBox="1"/>
          <p:nvPr/>
        </p:nvSpPr>
        <p:spPr>
          <a:xfrm>
            <a:off x="2953405" y="3231151"/>
            <a:ext cx="245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강의실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5F59F6-B213-49B6-BD77-CFE4541CF498}"/>
              </a:ext>
            </a:extLst>
          </p:cNvPr>
          <p:cNvSpPr txBox="1"/>
          <p:nvPr/>
        </p:nvSpPr>
        <p:spPr>
          <a:xfrm>
            <a:off x="2953405" y="3713202"/>
            <a:ext cx="245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강의실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B42DA-9BF2-491F-8799-E6D51B55C491}"/>
              </a:ext>
            </a:extLst>
          </p:cNvPr>
          <p:cNvSpPr txBox="1"/>
          <p:nvPr/>
        </p:nvSpPr>
        <p:spPr>
          <a:xfrm>
            <a:off x="2953404" y="4245648"/>
            <a:ext cx="245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강의실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461E09-27E2-4D57-8F75-9DE5B6382C7F}"/>
              </a:ext>
            </a:extLst>
          </p:cNvPr>
          <p:cNvSpPr txBox="1"/>
          <p:nvPr/>
        </p:nvSpPr>
        <p:spPr>
          <a:xfrm>
            <a:off x="2953405" y="4756721"/>
            <a:ext cx="245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강의실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DB408D21-5E61-4D03-A5BE-466AA30AFB84}"/>
              </a:ext>
            </a:extLst>
          </p:cNvPr>
          <p:cNvSpPr/>
          <p:nvPr/>
        </p:nvSpPr>
        <p:spPr>
          <a:xfrm>
            <a:off x="6526924" y="1735417"/>
            <a:ext cx="2102069" cy="1977785"/>
          </a:xfrm>
          <a:prstGeom prst="wedgeRectCallout">
            <a:avLst>
              <a:gd name="adj1" fmla="val -146333"/>
              <a:gd name="adj2" fmla="val -219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검색기능</a:t>
            </a:r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 err="1">
                <a:solidFill>
                  <a:schemeClr val="tx1"/>
                </a:solidFill>
              </a:rPr>
              <a:t>즐겨찾기</a:t>
            </a:r>
            <a:r>
              <a:rPr lang="ko-KR" altLang="en-US" dirty="0">
                <a:solidFill>
                  <a:schemeClr val="tx1"/>
                </a:solidFill>
              </a:rPr>
              <a:t> 기능</a:t>
            </a:r>
          </a:p>
        </p:txBody>
      </p:sp>
    </p:spTree>
    <p:extLst>
      <p:ext uri="{BB962C8B-B14F-4D97-AF65-F5344CB8AC3E}">
        <p14:creationId xmlns:p14="http://schemas.microsoft.com/office/powerpoint/2010/main" val="245569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343</Words>
  <Application>Microsoft Office PowerPoint</Application>
  <PresentationFormat>와이드스크린</PresentationFormat>
  <Paragraphs>124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9</cp:revision>
  <dcterms:created xsi:type="dcterms:W3CDTF">2019-04-10T07:17:03Z</dcterms:created>
  <dcterms:modified xsi:type="dcterms:W3CDTF">2019-04-10T08:00:39Z</dcterms:modified>
</cp:coreProperties>
</file>