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F91A9-50A3-4009-A209-EF76A356A92A}" v="71" dt="2024-09-03T23:58:57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>
        <p:scale>
          <a:sx n="100" d="100"/>
          <a:sy n="100" d="100"/>
        </p:scale>
        <p:origin x="5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 CHOI" userId="a323a53dd021608c" providerId="LiveId" clId="{E2FF91A9-50A3-4009-A209-EF76A356A92A}"/>
    <pc:docChg chg="undo custSel addSld modSld sldOrd">
      <pc:chgData name="GIO CHOI" userId="a323a53dd021608c" providerId="LiveId" clId="{E2FF91A9-50A3-4009-A209-EF76A356A92A}" dt="2024-09-04T00:16:08.793" v="2841" actId="1076"/>
      <pc:docMkLst>
        <pc:docMk/>
      </pc:docMkLst>
      <pc:sldChg chg="addSp delSp modSp mod">
        <pc:chgData name="GIO CHOI" userId="a323a53dd021608c" providerId="LiveId" clId="{E2FF91A9-50A3-4009-A209-EF76A356A92A}" dt="2024-09-04T00:16:08.793" v="2841" actId="1076"/>
        <pc:sldMkLst>
          <pc:docMk/>
          <pc:sldMk cId="2518755261" sldId="257"/>
        </pc:sldMkLst>
        <pc:spChg chg="add del mod">
          <ac:chgData name="GIO CHOI" userId="a323a53dd021608c" providerId="LiveId" clId="{E2FF91A9-50A3-4009-A209-EF76A356A92A}" dt="2024-09-03T09:43:28.267" v="952" actId="478"/>
          <ac:spMkLst>
            <pc:docMk/>
            <pc:sldMk cId="2518755261" sldId="257"/>
            <ac:spMk id="3" creationId="{58C03DEC-BCC6-7642-F2AA-8C0018ECE9BD}"/>
          </ac:spMkLst>
        </pc:spChg>
        <pc:spChg chg="add mod">
          <ac:chgData name="GIO CHOI" userId="a323a53dd021608c" providerId="LiveId" clId="{E2FF91A9-50A3-4009-A209-EF76A356A92A}" dt="2024-09-04T00:16:01.810" v="2840" actId="1037"/>
          <ac:spMkLst>
            <pc:docMk/>
            <pc:sldMk cId="2518755261" sldId="257"/>
            <ac:spMk id="3" creationId="{5D7F83D7-524D-7C5D-01BA-479EB5DC07F4}"/>
          </ac:spMkLst>
        </pc:spChg>
        <pc:spChg chg="add mod">
          <ac:chgData name="GIO CHOI" userId="a323a53dd021608c" providerId="LiveId" clId="{E2FF91A9-50A3-4009-A209-EF76A356A92A}" dt="2024-09-04T00:14:55.807" v="2801" actId="2711"/>
          <ac:spMkLst>
            <pc:docMk/>
            <pc:sldMk cId="2518755261" sldId="257"/>
            <ac:spMk id="4" creationId="{346F33E8-5C28-A873-90F5-28DB5BED75B9}"/>
          </ac:spMkLst>
        </pc:spChg>
        <pc:spChg chg="mod">
          <ac:chgData name="GIO CHOI" userId="a323a53dd021608c" providerId="LiveId" clId="{E2FF91A9-50A3-4009-A209-EF76A356A92A}" dt="2024-09-03T10:37:16.867" v="1497" actId="1076"/>
          <ac:spMkLst>
            <pc:docMk/>
            <pc:sldMk cId="2518755261" sldId="257"/>
            <ac:spMk id="5" creationId="{62B05D7A-015F-249F-F97D-4216F956B19A}"/>
          </ac:spMkLst>
        </pc:spChg>
        <pc:spChg chg="add mod">
          <ac:chgData name="GIO CHOI" userId="a323a53dd021608c" providerId="LiveId" clId="{E2FF91A9-50A3-4009-A209-EF76A356A92A}" dt="2024-09-03T10:37:20.057" v="1498" actId="1076"/>
          <ac:spMkLst>
            <pc:docMk/>
            <pc:sldMk cId="2518755261" sldId="257"/>
            <ac:spMk id="6" creationId="{F4DD570C-2808-E69D-F4AF-719407836A65}"/>
          </ac:spMkLst>
        </pc:spChg>
        <pc:spChg chg="add mod">
          <ac:chgData name="GIO CHOI" userId="a323a53dd021608c" providerId="LiveId" clId="{E2FF91A9-50A3-4009-A209-EF76A356A92A}" dt="2024-09-04T00:12:22.121" v="2771" actId="20577"/>
          <ac:spMkLst>
            <pc:docMk/>
            <pc:sldMk cId="2518755261" sldId="257"/>
            <ac:spMk id="7" creationId="{10D5B54E-0409-B162-063D-BB6AABA7953C}"/>
          </ac:spMkLst>
        </pc:spChg>
        <pc:spChg chg="add">
          <ac:chgData name="GIO CHOI" userId="a323a53dd021608c" providerId="LiveId" clId="{E2FF91A9-50A3-4009-A209-EF76A356A92A}" dt="2024-09-03T07:46:33.733" v="52"/>
          <ac:spMkLst>
            <pc:docMk/>
            <pc:sldMk cId="2518755261" sldId="257"/>
            <ac:spMk id="7" creationId="{55329F89-9061-EF04-288A-1B665ECFFFBE}"/>
          </ac:spMkLst>
        </pc:spChg>
        <pc:spChg chg="mod">
          <ac:chgData name="GIO CHOI" userId="a323a53dd021608c" providerId="LiveId" clId="{E2FF91A9-50A3-4009-A209-EF76A356A92A}" dt="2024-09-03T10:31:02.790" v="1365" actId="1076"/>
          <ac:spMkLst>
            <pc:docMk/>
            <pc:sldMk cId="2518755261" sldId="257"/>
            <ac:spMk id="8" creationId="{BC0A28D7-79A6-6D4F-81CF-B47516C17B29}"/>
          </ac:spMkLst>
        </pc:spChg>
        <pc:spChg chg="mod">
          <ac:chgData name="GIO CHOI" userId="a323a53dd021608c" providerId="LiveId" clId="{E2FF91A9-50A3-4009-A209-EF76A356A92A}" dt="2024-09-03T09:32:31.229" v="937" actId="207"/>
          <ac:spMkLst>
            <pc:docMk/>
            <pc:sldMk cId="2518755261" sldId="257"/>
            <ac:spMk id="9" creationId="{090AEC86-D42B-2318-4890-47B18B1F5186}"/>
          </ac:spMkLst>
        </pc:spChg>
        <pc:spChg chg="del mod">
          <ac:chgData name="GIO CHOI" userId="a323a53dd021608c" providerId="LiveId" clId="{E2FF91A9-50A3-4009-A209-EF76A356A92A}" dt="2024-09-03T07:42:54.951" v="1" actId="478"/>
          <ac:spMkLst>
            <pc:docMk/>
            <pc:sldMk cId="2518755261" sldId="257"/>
            <ac:spMk id="11" creationId="{4A435A6A-F910-0A1E-5B55-4EBBF03BDC72}"/>
          </ac:spMkLst>
        </pc:spChg>
        <pc:spChg chg="add mod">
          <ac:chgData name="GIO CHOI" userId="a323a53dd021608c" providerId="LiveId" clId="{E2FF91A9-50A3-4009-A209-EF76A356A92A}" dt="2024-09-04T00:09:21.066" v="2618" actId="20577"/>
          <ac:spMkLst>
            <pc:docMk/>
            <pc:sldMk cId="2518755261" sldId="257"/>
            <ac:spMk id="11" creationId="{A377A7B5-5C27-E8FE-23FF-4C3E79422540}"/>
          </ac:spMkLst>
        </pc:spChg>
        <pc:spChg chg="add del mod">
          <ac:chgData name="GIO CHOI" userId="a323a53dd021608c" providerId="LiveId" clId="{E2FF91A9-50A3-4009-A209-EF76A356A92A}" dt="2024-09-03T09:33:06.876" v="946" actId="21"/>
          <ac:spMkLst>
            <pc:docMk/>
            <pc:sldMk cId="2518755261" sldId="257"/>
            <ac:spMk id="12" creationId="{C420C7B4-3E3B-2BD4-C4E9-273BCF2BF3FF}"/>
          </ac:spMkLst>
        </pc:spChg>
        <pc:spChg chg="add del mod">
          <ac:chgData name="GIO CHOI" userId="a323a53dd021608c" providerId="LiveId" clId="{E2FF91A9-50A3-4009-A209-EF76A356A92A}" dt="2024-09-04T00:15:36.874" v="2828" actId="1037"/>
          <ac:spMkLst>
            <pc:docMk/>
            <pc:sldMk cId="2518755261" sldId="257"/>
            <ac:spMk id="15" creationId="{50141D46-D4E6-FC12-DE24-5F049CCF5976}"/>
          </ac:spMkLst>
        </pc:spChg>
        <pc:spChg chg="add del mod">
          <ac:chgData name="GIO CHOI" userId="a323a53dd021608c" providerId="LiveId" clId="{E2FF91A9-50A3-4009-A209-EF76A356A92A}" dt="2024-09-03T09:43:30.276" v="953" actId="478"/>
          <ac:spMkLst>
            <pc:docMk/>
            <pc:sldMk cId="2518755261" sldId="257"/>
            <ac:spMk id="16" creationId="{F5786024-1DEE-ADF3-4FEB-FF41F9F90C00}"/>
          </ac:spMkLst>
        </pc:spChg>
        <pc:spChg chg="add mod">
          <ac:chgData name="GIO CHOI" userId="a323a53dd021608c" providerId="LiveId" clId="{E2FF91A9-50A3-4009-A209-EF76A356A92A}" dt="2024-09-03T10:37:10.087" v="1494" actId="1076"/>
          <ac:spMkLst>
            <pc:docMk/>
            <pc:sldMk cId="2518755261" sldId="257"/>
            <ac:spMk id="17" creationId="{E9C42599-ADA7-FC28-505C-5B06AFE7E833}"/>
          </ac:spMkLst>
        </pc:spChg>
        <pc:spChg chg="add del mod">
          <ac:chgData name="GIO CHOI" userId="a323a53dd021608c" providerId="LiveId" clId="{E2FF91A9-50A3-4009-A209-EF76A356A92A}" dt="2024-09-03T08:14:00.705" v="807" actId="478"/>
          <ac:spMkLst>
            <pc:docMk/>
            <pc:sldMk cId="2518755261" sldId="257"/>
            <ac:spMk id="18" creationId="{6A88CD00-47A6-DDD6-40D0-4F0B6DC781E2}"/>
          </ac:spMkLst>
        </pc:spChg>
        <pc:spChg chg="add del mod">
          <ac:chgData name="GIO CHOI" userId="a323a53dd021608c" providerId="LiveId" clId="{E2FF91A9-50A3-4009-A209-EF76A356A92A}" dt="2024-09-03T23:58:01.430" v="2073" actId="478"/>
          <ac:spMkLst>
            <pc:docMk/>
            <pc:sldMk cId="2518755261" sldId="257"/>
            <ac:spMk id="19" creationId="{026C17FC-955C-B20A-0DC1-EBD13700659C}"/>
          </ac:spMkLst>
        </pc:spChg>
        <pc:spChg chg="add del mod">
          <ac:chgData name="GIO CHOI" userId="a323a53dd021608c" providerId="LiveId" clId="{E2FF91A9-50A3-4009-A209-EF76A356A92A}" dt="2024-09-04T00:05:16.989" v="2502" actId="478"/>
          <ac:spMkLst>
            <pc:docMk/>
            <pc:sldMk cId="2518755261" sldId="257"/>
            <ac:spMk id="23" creationId="{024714F6-98E0-7572-EE4F-04B75DE32F3A}"/>
          </ac:spMkLst>
        </pc:spChg>
        <pc:spChg chg="add mod">
          <ac:chgData name="GIO CHOI" userId="a323a53dd021608c" providerId="LiveId" clId="{E2FF91A9-50A3-4009-A209-EF76A356A92A}" dt="2024-09-04T00:16:08.793" v="2841" actId="1076"/>
          <ac:spMkLst>
            <pc:docMk/>
            <pc:sldMk cId="2518755261" sldId="257"/>
            <ac:spMk id="39" creationId="{D3E6DCDE-7815-0C5D-87A1-F563899B3482}"/>
          </ac:spMkLst>
        </pc:spChg>
        <pc:picChg chg="add del mod">
          <ac:chgData name="GIO CHOI" userId="a323a53dd021608c" providerId="LiveId" clId="{E2FF91A9-50A3-4009-A209-EF76A356A92A}" dt="2024-09-03T10:18:54.122" v="992" actId="478"/>
          <ac:picMkLst>
            <pc:docMk/>
            <pc:sldMk cId="2518755261" sldId="257"/>
            <ac:picMk id="7" creationId="{9A52FD13-3DBC-F2B3-59E0-8370DCB4A4F0}"/>
          </ac:picMkLst>
        </pc:picChg>
        <pc:picChg chg="add del mod">
          <ac:chgData name="GIO CHOI" userId="a323a53dd021608c" providerId="LiveId" clId="{E2FF91A9-50A3-4009-A209-EF76A356A92A}" dt="2024-09-03T08:07:29.371" v="634" actId="478"/>
          <ac:picMkLst>
            <pc:docMk/>
            <pc:sldMk cId="2518755261" sldId="257"/>
            <ac:picMk id="10" creationId="{AC6E6AC2-C1CE-A875-87BC-D774C8B09B98}"/>
          </ac:picMkLst>
        </pc:picChg>
        <pc:picChg chg="add del mod">
          <ac:chgData name="GIO CHOI" userId="a323a53dd021608c" providerId="LiveId" clId="{E2FF91A9-50A3-4009-A209-EF76A356A92A}" dt="2024-09-03T10:18:54.122" v="992" actId="478"/>
          <ac:picMkLst>
            <pc:docMk/>
            <pc:sldMk cId="2518755261" sldId="257"/>
            <ac:picMk id="11" creationId="{C3B5A5A2-1518-3CA8-126D-A1B4117E9053}"/>
          </ac:picMkLst>
        </pc:picChg>
        <pc:picChg chg="add del mod">
          <ac:chgData name="GIO CHOI" userId="a323a53dd021608c" providerId="LiveId" clId="{E2FF91A9-50A3-4009-A209-EF76A356A92A}" dt="2024-09-03T10:18:54.122" v="992" actId="478"/>
          <ac:picMkLst>
            <pc:docMk/>
            <pc:sldMk cId="2518755261" sldId="257"/>
            <ac:picMk id="13" creationId="{D70162F9-E452-3E71-2AC2-4B7BD54EB051}"/>
          </ac:picMkLst>
        </pc:picChg>
        <pc:picChg chg="add del mod">
          <ac:chgData name="GIO CHOI" userId="a323a53dd021608c" providerId="LiveId" clId="{E2FF91A9-50A3-4009-A209-EF76A356A92A}" dt="2024-09-03T08:24:54.349" v="910" actId="478"/>
          <ac:picMkLst>
            <pc:docMk/>
            <pc:sldMk cId="2518755261" sldId="257"/>
            <ac:picMk id="14" creationId="{08FBA352-E7B4-8560-45F8-5B820A8B9A92}"/>
          </ac:picMkLst>
        </pc:picChg>
        <pc:picChg chg="add mod">
          <ac:chgData name="GIO CHOI" userId="a323a53dd021608c" providerId="LiveId" clId="{E2FF91A9-50A3-4009-A209-EF76A356A92A}" dt="2024-09-03T10:27:15.768" v="1007"/>
          <ac:picMkLst>
            <pc:docMk/>
            <pc:sldMk cId="2518755261" sldId="257"/>
            <ac:picMk id="16" creationId="{9EEEEAE7-4686-2ABF-F6D4-A2895F340879}"/>
          </ac:picMkLst>
        </pc:picChg>
        <pc:picChg chg="add del mod">
          <ac:chgData name="GIO CHOI" userId="a323a53dd021608c" providerId="LiveId" clId="{E2FF91A9-50A3-4009-A209-EF76A356A92A}" dt="2024-09-03T08:24:20.568" v="909" actId="478"/>
          <ac:picMkLst>
            <pc:docMk/>
            <pc:sldMk cId="2518755261" sldId="257"/>
            <ac:picMk id="20" creationId="{65777136-BC74-E18C-E487-7CFCD8F6D682}"/>
          </ac:picMkLst>
        </pc:picChg>
        <pc:picChg chg="add mod">
          <ac:chgData name="GIO CHOI" userId="a323a53dd021608c" providerId="LiveId" clId="{E2FF91A9-50A3-4009-A209-EF76A356A92A}" dt="2024-09-03T10:27:15.768" v="1007"/>
          <ac:picMkLst>
            <pc:docMk/>
            <pc:sldMk cId="2518755261" sldId="257"/>
            <ac:picMk id="20" creationId="{AFDC199F-24FD-2C17-3864-7D32851B352D}"/>
          </ac:picMkLst>
        </pc:picChg>
        <pc:picChg chg="add del mod">
          <ac:chgData name="GIO CHOI" userId="a323a53dd021608c" providerId="LiveId" clId="{E2FF91A9-50A3-4009-A209-EF76A356A92A}" dt="2024-09-03T10:18:13.153" v="976" actId="478"/>
          <ac:picMkLst>
            <pc:docMk/>
            <pc:sldMk cId="2518755261" sldId="257"/>
            <ac:picMk id="22" creationId="{DB29A93E-A3C1-7BAD-948F-FABB69544870}"/>
          </ac:picMkLst>
        </pc:picChg>
        <pc:picChg chg="add mod">
          <ac:chgData name="GIO CHOI" userId="a323a53dd021608c" providerId="LiveId" clId="{E2FF91A9-50A3-4009-A209-EF76A356A92A}" dt="2024-09-03T10:27:15.768" v="1007"/>
          <ac:picMkLst>
            <pc:docMk/>
            <pc:sldMk cId="2518755261" sldId="257"/>
            <ac:picMk id="24" creationId="{84EE27FC-EFD2-C2A7-DDBD-9EE3207A3A71}"/>
          </ac:picMkLst>
        </pc:picChg>
        <pc:picChg chg="add del mod">
          <ac:chgData name="GIO CHOI" userId="a323a53dd021608c" providerId="LiveId" clId="{E2FF91A9-50A3-4009-A209-EF76A356A92A}" dt="2024-09-03T10:18:14.603" v="977" actId="478"/>
          <ac:picMkLst>
            <pc:docMk/>
            <pc:sldMk cId="2518755261" sldId="257"/>
            <ac:picMk id="25" creationId="{C9DEEE4C-3BD4-4ACC-AFD0-17E2AF7838DC}"/>
          </ac:picMkLst>
        </pc:picChg>
        <pc:picChg chg="add del mod">
          <ac:chgData name="GIO CHOI" userId="a323a53dd021608c" providerId="LiveId" clId="{E2FF91A9-50A3-4009-A209-EF76A356A92A}" dt="2024-09-03T10:18:11.676" v="975" actId="478"/>
          <ac:picMkLst>
            <pc:docMk/>
            <pc:sldMk cId="2518755261" sldId="257"/>
            <ac:picMk id="27" creationId="{266DF887-9A97-8951-9408-7D2F18CE7205}"/>
          </ac:picMkLst>
        </pc:picChg>
        <pc:picChg chg="add del mod">
          <ac:chgData name="GIO CHOI" userId="a323a53dd021608c" providerId="LiveId" clId="{E2FF91A9-50A3-4009-A209-EF76A356A92A}" dt="2024-09-03T10:27:43.518" v="1020" actId="478"/>
          <ac:picMkLst>
            <pc:docMk/>
            <pc:sldMk cId="2518755261" sldId="257"/>
            <ac:picMk id="28" creationId="{6E1E9131-338D-2212-23A7-2980C9477F26}"/>
          </ac:picMkLst>
        </pc:picChg>
        <pc:picChg chg="add del mod">
          <ac:chgData name="GIO CHOI" userId="a323a53dd021608c" providerId="LiveId" clId="{E2FF91A9-50A3-4009-A209-EF76A356A92A}" dt="2024-09-03T10:27:43.518" v="1020" actId="478"/>
          <ac:picMkLst>
            <pc:docMk/>
            <pc:sldMk cId="2518755261" sldId="257"/>
            <ac:picMk id="30" creationId="{825A7680-02F4-2DF8-8F83-9D79E5E3FFCE}"/>
          </ac:picMkLst>
        </pc:picChg>
        <pc:picChg chg="add del mod">
          <ac:chgData name="GIO CHOI" userId="a323a53dd021608c" providerId="LiveId" clId="{E2FF91A9-50A3-4009-A209-EF76A356A92A}" dt="2024-09-03T10:27:43.518" v="1020" actId="478"/>
          <ac:picMkLst>
            <pc:docMk/>
            <pc:sldMk cId="2518755261" sldId="257"/>
            <ac:picMk id="32" creationId="{6F9599E1-61AA-9C2D-55C8-0CC3568520CE}"/>
          </ac:picMkLst>
        </pc:picChg>
        <pc:picChg chg="add del mod">
          <ac:chgData name="GIO CHOI" userId="a323a53dd021608c" providerId="LiveId" clId="{E2FF91A9-50A3-4009-A209-EF76A356A92A}" dt="2024-09-03T23:57:57.175" v="2072" actId="478"/>
          <ac:picMkLst>
            <pc:docMk/>
            <pc:sldMk cId="2518755261" sldId="257"/>
            <ac:picMk id="34" creationId="{547C84CE-A011-34C4-4644-51D14892C774}"/>
          </ac:picMkLst>
        </pc:picChg>
        <pc:picChg chg="add mod">
          <ac:chgData name="GIO CHOI" userId="a323a53dd021608c" providerId="LiveId" clId="{E2FF91A9-50A3-4009-A209-EF76A356A92A}" dt="2024-09-03T10:31:34.087" v="1428" actId="1076"/>
          <ac:picMkLst>
            <pc:docMk/>
            <pc:sldMk cId="2518755261" sldId="257"/>
            <ac:picMk id="36" creationId="{7EDF20CB-BEDF-9A5C-2622-9536E5D838BC}"/>
          </ac:picMkLst>
        </pc:picChg>
        <pc:picChg chg="add del mod">
          <ac:chgData name="GIO CHOI" userId="a323a53dd021608c" providerId="LiveId" clId="{E2FF91A9-50A3-4009-A209-EF76A356A92A}" dt="2024-09-04T00:05:14.918" v="2501" actId="478"/>
          <ac:picMkLst>
            <pc:docMk/>
            <pc:sldMk cId="2518755261" sldId="257"/>
            <ac:picMk id="38" creationId="{8107C620-4792-5EF4-9E9C-598707612180}"/>
          </ac:picMkLst>
        </pc:picChg>
        <pc:picChg chg="add del mod">
          <ac:chgData name="GIO CHOI" userId="a323a53dd021608c" providerId="LiveId" clId="{E2FF91A9-50A3-4009-A209-EF76A356A92A}" dt="2024-09-03T08:01:42.817" v="604" actId="478"/>
          <ac:picMkLst>
            <pc:docMk/>
            <pc:sldMk cId="2518755261" sldId="257"/>
            <ac:picMk id="1028" creationId="{29B8CEC5-E6F6-7352-0A6F-5DC8446D560C}"/>
          </ac:picMkLst>
        </pc:picChg>
        <pc:picChg chg="add del mod">
          <ac:chgData name="GIO CHOI" userId="a323a53dd021608c" providerId="LiveId" clId="{E2FF91A9-50A3-4009-A209-EF76A356A92A}" dt="2024-09-03T08:07:27.824" v="633" actId="478"/>
          <ac:picMkLst>
            <pc:docMk/>
            <pc:sldMk cId="2518755261" sldId="257"/>
            <ac:picMk id="1030" creationId="{CF030B95-FE2C-77D7-CD2F-A9B27D2B49DD}"/>
          </ac:picMkLst>
        </pc:picChg>
      </pc:sldChg>
      <pc:sldChg chg="modSp mod">
        <pc:chgData name="GIO CHOI" userId="a323a53dd021608c" providerId="LiveId" clId="{E2FF91A9-50A3-4009-A209-EF76A356A92A}" dt="2024-09-03T10:35:09.425" v="1477" actId="20577"/>
        <pc:sldMkLst>
          <pc:docMk/>
          <pc:sldMk cId="851707563" sldId="258"/>
        </pc:sldMkLst>
        <pc:spChg chg="mod">
          <ac:chgData name="GIO CHOI" userId="a323a53dd021608c" providerId="LiveId" clId="{E2FF91A9-50A3-4009-A209-EF76A356A92A}" dt="2024-09-03T10:35:09.425" v="1477" actId="20577"/>
          <ac:spMkLst>
            <pc:docMk/>
            <pc:sldMk cId="851707563" sldId="258"/>
            <ac:spMk id="2" creationId="{1DDE7B89-2B42-E06F-DFEB-AA93A85C2A39}"/>
          </ac:spMkLst>
        </pc:spChg>
      </pc:sldChg>
      <pc:sldChg chg="modSp add mod ord">
        <pc:chgData name="GIO CHOI" userId="a323a53dd021608c" providerId="LiveId" clId="{E2FF91A9-50A3-4009-A209-EF76A356A92A}" dt="2024-09-03T10:39:22.157" v="2041"/>
        <pc:sldMkLst>
          <pc:docMk/>
          <pc:sldMk cId="3961703287" sldId="259"/>
        </pc:sldMkLst>
        <pc:spChg chg="mod">
          <ac:chgData name="GIO CHOI" userId="a323a53dd021608c" providerId="LiveId" clId="{E2FF91A9-50A3-4009-A209-EF76A356A92A}" dt="2024-09-03T10:39:16.426" v="2039" actId="20577"/>
          <ac:spMkLst>
            <pc:docMk/>
            <pc:sldMk cId="3961703287" sldId="259"/>
            <ac:spMk id="2" creationId="{1DDE7B89-2B42-E06F-DFEB-AA93A85C2A39}"/>
          </ac:spMkLst>
        </pc:spChg>
        <pc:spChg chg="mod">
          <ac:chgData name="GIO CHOI" userId="a323a53dd021608c" providerId="LiveId" clId="{E2FF91A9-50A3-4009-A209-EF76A356A92A}" dt="2024-09-03T10:37:36.095" v="1518" actId="20577"/>
          <ac:spMkLst>
            <pc:docMk/>
            <pc:sldMk cId="3961703287" sldId="259"/>
            <ac:spMk id="3" creationId="{0AA6247A-11C9-6FA7-DB2A-348FA8B900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439E1-93E9-8DEA-5D50-C2CDB952A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C12758-8CC7-A80C-8BE9-67CBF671A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3B8D8-F3B9-7613-9CC6-D8B6E2E2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54599-B449-DCE9-77C7-F5476A11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F97C2-8E59-DB56-A235-0B38E60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E1F13-F44D-6E0B-01D0-14E06073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5C9A4-3D69-82E6-D566-A0E1C9E5B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6550E-D34D-9937-088C-23706664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2B172-E8D0-EE6A-3AE7-46817446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5F8DA-5651-BE60-63CF-BB1B284C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2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15B2B7-0B2C-E0AB-89CC-47C92E2A1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70A94B-1398-C3B8-0071-F4B7E9FE2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BB1F5-CB12-87F8-EF9E-2E8F5CE4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DCBA8-DAB0-C6A1-44C8-6AC01CD0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CA89B-19CE-3045-482D-EA05CFB2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3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669A1-5D9F-C836-17EE-3D4BC7B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4E2DA-042C-F5D1-6A85-62D7DA4E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4607E-596D-9F3F-2CAC-23AACB9E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94165-E3C3-4080-5F6C-51F54C80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54C1F-EF9C-81FD-BE3D-93573250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489C8-77D7-C2ED-3C0E-839155E0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D0DEA-1FD0-F7B8-1298-D54730E3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B370D-8A41-4E6A-96BD-8C9BF6CE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C3DF0-F822-1845-36DE-0D697D85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196BC-23FA-4EFB-884C-E5495C11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2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FD7B5-56CC-9B60-0044-AFF4EF06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FCEB9-D18D-3046-5247-09B999D04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CFA65-C015-798A-E5F5-FE1B5B4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56EB24-38E5-553E-B9C2-18CCD0CA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BFAA1-8999-D10A-9034-CD6B2C90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5CE41-0C8A-BFA9-F6E2-ACE0B4E4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4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7BF76-3767-E317-A0CC-EEE6D58A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D54B8-3D54-C052-0053-0AA339C5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B8875-943A-FF14-8160-10E9A695C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C99B4B-BFF7-8A35-810D-4321F14A0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8D573-C229-C5FC-BF36-3D84DF9FF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F46383-C94A-FBD9-D427-28304AC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3BDC3-8A76-EB53-0937-7C5306D6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0E325F-0711-3572-47DE-986A8E69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0475A-B7B8-CCF1-10FE-8110AE37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C168D-64A5-A11A-CF76-6313502A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5C093C-9AE3-C6E0-5936-D0F24347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C0992-1FFE-40A1-188B-256F22BF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2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66A3B0-F9B0-4B54-1181-2BA52AC7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D7C4B-0583-1531-6764-A0B6AA35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E7E7F-E8BE-8EA9-026D-621E43BF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1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96523-A112-BEBF-FFBA-63E6F845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953BD-0790-9B30-9312-D4F5BF38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C584B-6725-A921-E600-30E3A306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C7AC2-A517-E8F9-730C-5F7C2C20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5B7CE-22B9-C1BF-048D-25993D92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481A-0778-62DA-2A4A-A09A2890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9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2ED69-F114-4C7E-6853-39D49873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E1522D-E7AB-58C0-0A00-6FA8CED92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43D46F-196E-840F-51C9-8F4E84451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36B13-FB95-9F95-8184-2CD4273E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F8ED3-6E00-DC50-6C2C-8ED79A26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1E511-87F9-E910-2579-53ADF636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4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49FA11-1A36-790D-D252-3C46441A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38DF4-DA88-55DB-5EEA-24AA60E2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4CBE0-453B-A491-E0E8-2148E627E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0255-6693-435C-972C-208182B0C0B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4DE9C-7977-3B3C-F112-1236B73D3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92AF3-4A01-68E1-4074-10446BBC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0F176-3616-4F69-95E7-8F251A6A0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9AFBC-AB5E-FFCF-CC3A-D3F98B7CE45C}"/>
              </a:ext>
            </a:extLst>
          </p:cNvPr>
          <p:cNvSpPr txBox="1"/>
          <p:nvPr/>
        </p:nvSpPr>
        <p:spPr>
          <a:xfrm>
            <a:off x="167951" y="149290"/>
            <a:ext cx="6463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양식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05D7A-015F-249F-F97D-4216F956B19A}"/>
              </a:ext>
            </a:extLst>
          </p:cNvPr>
          <p:cNvSpPr/>
          <p:nvPr/>
        </p:nvSpPr>
        <p:spPr>
          <a:xfrm>
            <a:off x="2110316" y="1065724"/>
            <a:ext cx="2393658" cy="3481431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0A28D7-79A6-6D4F-81CF-B47516C17B29}"/>
              </a:ext>
            </a:extLst>
          </p:cNvPr>
          <p:cNvSpPr/>
          <p:nvPr/>
        </p:nvSpPr>
        <p:spPr>
          <a:xfrm>
            <a:off x="4940202" y="1065724"/>
            <a:ext cx="2393658" cy="3481431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0AEC86-D42B-2318-4890-47B18B1F5186}"/>
              </a:ext>
            </a:extLst>
          </p:cNvPr>
          <p:cNvSpPr/>
          <p:nvPr/>
        </p:nvSpPr>
        <p:spPr>
          <a:xfrm>
            <a:off x="7770088" y="1058733"/>
            <a:ext cx="2393658" cy="3481431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33E8-5C28-A873-90F5-28DB5BED75B9}"/>
              </a:ext>
            </a:extLst>
          </p:cNvPr>
          <p:cNvSpPr txBox="1"/>
          <p:nvPr/>
        </p:nvSpPr>
        <p:spPr>
          <a:xfrm>
            <a:off x="5749746" y="996245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BL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D570C-2808-E69D-F4AF-719407836A65}"/>
              </a:ext>
            </a:extLst>
          </p:cNvPr>
          <p:cNvSpPr txBox="1"/>
          <p:nvPr/>
        </p:nvSpPr>
        <p:spPr>
          <a:xfrm>
            <a:off x="2110316" y="4140054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devMaxTrauma</a:t>
            </a:r>
            <a:r>
              <a:rPr lang="en-US" sz="1000" dirty="0">
                <a:solidFill>
                  <a:schemeClr val="bg1"/>
                </a:solidFill>
              </a:rPr>
              <a:t>. Inc. ™</a:t>
            </a:r>
          </a:p>
          <a:p>
            <a:r>
              <a:rPr lang="en-US" sz="1000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41D46-D4E6-FC12-DE24-5F049CCF5976}"/>
              </a:ext>
            </a:extLst>
          </p:cNvPr>
          <p:cNvSpPr txBox="1"/>
          <p:nvPr/>
        </p:nvSpPr>
        <p:spPr>
          <a:xfrm>
            <a:off x="8095189" y="297684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자세히 알아보기</a:t>
            </a:r>
            <a:endParaRPr lang="en-US" sz="2000" dirty="0">
              <a:solidFill>
                <a:schemeClr val="bg1"/>
              </a:solidFill>
              <a:latin typeface="AppleSDGothicNeoR00" panose="02000503000000000000" pitchFamily="2" charset="-128"/>
              <a:ea typeface="AppleSDGothicNeoR00" panose="02000503000000000000" pitchFamily="2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42599-ADA7-FC28-505C-5B06AFE7E833}"/>
              </a:ext>
            </a:extLst>
          </p:cNvPr>
          <p:cNvSpPr txBox="1"/>
          <p:nvPr/>
        </p:nvSpPr>
        <p:spPr>
          <a:xfrm>
            <a:off x="8557216" y="4293943"/>
            <a:ext cx="1606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©</a:t>
            </a:r>
            <a:r>
              <a:rPr lang="en-US" sz="1000" dirty="0" err="1">
                <a:solidFill>
                  <a:schemeClr val="bg1"/>
                </a:solidFill>
              </a:rPr>
              <a:t>devMaxTrauma</a:t>
            </a:r>
            <a:r>
              <a:rPr lang="en-US" sz="1000" dirty="0">
                <a:solidFill>
                  <a:schemeClr val="bg1"/>
                </a:solidFill>
              </a:rPr>
              <a:t>. Inc. ™</a:t>
            </a:r>
          </a:p>
        </p:txBody>
      </p:sp>
      <p:pic>
        <p:nvPicPr>
          <p:cNvPr id="36" name="Picture 35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7EDF20CB-BEDF-9A5C-2622-9536E5D83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44" y="1464192"/>
            <a:ext cx="1745827" cy="174582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3E6DCDE-7815-0C5D-87A1-F563899B3482}"/>
              </a:ext>
            </a:extLst>
          </p:cNvPr>
          <p:cNvSpPr txBox="1"/>
          <p:nvPr/>
        </p:nvSpPr>
        <p:spPr>
          <a:xfrm>
            <a:off x="6350231" y="104676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F83D7-524D-7C5D-01BA-479EB5DC07F4}"/>
              </a:ext>
            </a:extLst>
          </p:cNvPr>
          <p:cNvSpPr txBox="1"/>
          <p:nvPr/>
        </p:nvSpPr>
        <p:spPr>
          <a:xfrm>
            <a:off x="5424250" y="154402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(Blind Lumos)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5B54E-0409-B162-063D-BB6AABA7953C}"/>
              </a:ext>
            </a:extLst>
          </p:cNvPr>
          <p:cNvSpPr txBox="1"/>
          <p:nvPr/>
        </p:nvSpPr>
        <p:spPr>
          <a:xfrm>
            <a:off x="2104349" y="2150800"/>
            <a:ext cx="25479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작품요약</a:t>
            </a:r>
            <a:r>
              <a:rPr lang="en-US" altLang="ko-KR" sz="2000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:</a:t>
            </a:r>
            <a:br>
              <a:rPr lang="en-US" altLang="ko-KR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</a:br>
            <a:r>
              <a:rPr lang="ko-KR" altLang="en-US" sz="1400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시각장애인들이 거리를 돌아다니다 다치는 경우를 많이 목격하여 만든 각장애인을 위한 주변 안내 </a:t>
            </a:r>
            <a:r>
              <a:rPr lang="en-US" altLang="ko-KR" sz="1400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AR</a:t>
            </a:r>
            <a:endParaRPr lang="en-US" altLang="ko-KR" sz="1200" dirty="0">
              <a:solidFill>
                <a:schemeClr val="bg1"/>
              </a:solidFill>
              <a:latin typeface="AppleSDGothicNeoR00" panose="02000503000000000000" pitchFamily="2" charset="-128"/>
              <a:ea typeface="AppleSDGothicNeoR00" panose="02000503000000000000" pitchFamily="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7A7B5-5C27-E8FE-23FF-4C3E79422540}"/>
              </a:ext>
            </a:extLst>
          </p:cNvPr>
          <p:cNvSpPr txBox="1"/>
          <p:nvPr/>
        </p:nvSpPr>
        <p:spPr>
          <a:xfrm>
            <a:off x="4940202" y="2150800"/>
            <a:ext cx="248167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기능</a:t>
            </a:r>
            <a:r>
              <a:rPr lang="en-US" altLang="ko-KR" sz="2000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사물을 인식해서 위험정도와 거리를 알려준다</a:t>
            </a:r>
            <a:endParaRPr lang="en-US" altLang="ko-KR" sz="1400" dirty="0">
              <a:solidFill>
                <a:schemeClr val="bg1"/>
              </a:solidFill>
              <a:latin typeface="AppleSDGothicNeoR00" panose="02000503000000000000" pitchFamily="2" charset="-128"/>
              <a:ea typeface="AppleSDGothicNeoR00" panose="02000503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안드로이드와 연동되서 </a:t>
            </a:r>
            <a:r>
              <a:rPr lang="en-US" altLang="ko-KR" sz="1400" dirty="0" err="1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FindMy</a:t>
            </a:r>
            <a:r>
              <a:rPr lang="en-US" sz="1400" dirty="0">
                <a:solidFill>
                  <a:schemeClr val="bg1"/>
                </a:solidFill>
              </a:rPr>
              <a:t>™</a:t>
            </a:r>
            <a:r>
              <a:rPr lang="ko-KR" altLang="en-US" sz="1400" dirty="0">
                <a:solidFill>
                  <a:schemeClr val="bg1"/>
                </a:solidFill>
                <a:latin typeface="AppleSDGothicNeoR00" panose="02000503000000000000" pitchFamily="2" charset="-128"/>
                <a:ea typeface="AppleSDGothicNeoR00" panose="02000503000000000000" pitchFamily="2" charset="-128"/>
              </a:rPr>
              <a:t>를 사용가능하다</a:t>
            </a:r>
            <a:endParaRPr lang="en-US" sz="1400" dirty="0">
              <a:solidFill>
                <a:schemeClr val="bg1"/>
              </a:solidFill>
              <a:latin typeface="AppleSDGothicNeoR00" panose="02000503000000000000" pitchFamily="2" charset="-128"/>
              <a:ea typeface="AppleSDGothicNeoR00" panose="020005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75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E7B89-2B42-E06F-DFEB-AA93A85C2A39}"/>
              </a:ext>
            </a:extLst>
          </p:cNvPr>
          <p:cNvSpPr txBox="1"/>
          <p:nvPr/>
        </p:nvSpPr>
        <p:spPr>
          <a:xfrm>
            <a:off x="796954" y="1593908"/>
            <a:ext cx="11491094" cy="27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/>
              <a:t>Simple</a:t>
            </a:r>
            <a:r>
              <a:rPr lang="ko-KR" altLang="en-US" sz="2400" dirty="0"/>
              <a:t> </a:t>
            </a:r>
            <a:r>
              <a:rPr lang="en-US" altLang="ko-KR" sz="2400" dirty="0"/>
              <a:t>Is</a:t>
            </a:r>
            <a:r>
              <a:rPr lang="ko-KR" altLang="en-US" sz="2400" dirty="0"/>
              <a:t> </a:t>
            </a:r>
            <a:r>
              <a:rPr lang="en-US" altLang="ko-KR" sz="2400" dirty="0"/>
              <a:t>The</a:t>
            </a:r>
            <a:r>
              <a:rPr lang="ko-KR" altLang="en-US" sz="2400" dirty="0"/>
              <a:t> </a:t>
            </a:r>
            <a:r>
              <a:rPr lang="en-US" altLang="ko-KR" sz="2400" dirty="0"/>
              <a:t>Best(SITB)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저기에 너무 자세히 적으면 글이 너무 작아져서 그걸 모두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readme.md</a:t>
            </a:r>
            <a:r>
              <a:rPr lang="ko-KR" altLang="en-US" sz="2400" dirty="0"/>
              <a:t>로</a:t>
            </a:r>
            <a:br>
              <a:rPr lang="en-US" altLang="ko-KR" sz="2400" dirty="0"/>
            </a:br>
            <a:r>
              <a:rPr lang="ko-KR" altLang="en-US" sz="2400" dirty="0"/>
              <a:t>적을거임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작품명 </a:t>
            </a:r>
            <a:r>
              <a:rPr lang="en-US" altLang="ko-KR" sz="2400" dirty="0"/>
              <a:t>Blind Lumos</a:t>
            </a:r>
            <a:r>
              <a:rPr lang="ko-KR" altLang="en-US" sz="2400" dirty="0"/>
              <a:t>에 걸맞는 검은 배경에 흰 </a:t>
            </a:r>
            <a:r>
              <a:rPr lang="en-US" altLang="ko-KR" sz="2400" dirty="0"/>
              <a:t>QR </a:t>
            </a:r>
            <a:r>
              <a:rPr lang="ko-KR" altLang="en-US" sz="2400" dirty="0"/>
              <a:t>디자인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시각장애인들도 그나마 읽을 수 있도록 중요한 부분에 강조되고 큰 글씨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6247A-11C9-6FA7-DB2A-348FA8B9008E}"/>
              </a:ext>
            </a:extLst>
          </p:cNvPr>
          <p:cNvSpPr txBox="1"/>
          <p:nvPr/>
        </p:nvSpPr>
        <p:spPr>
          <a:xfrm>
            <a:off x="864066" y="830510"/>
            <a:ext cx="1832553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디자인 철학</a:t>
            </a:r>
          </a:p>
        </p:txBody>
      </p:sp>
    </p:spTree>
    <p:extLst>
      <p:ext uri="{BB962C8B-B14F-4D97-AF65-F5344CB8AC3E}">
        <p14:creationId xmlns:p14="http://schemas.microsoft.com/office/powerpoint/2010/main" val="396170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E7B89-2B42-E06F-DFEB-AA93A85C2A39}"/>
              </a:ext>
            </a:extLst>
          </p:cNvPr>
          <p:cNvSpPr txBox="1"/>
          <p:nvPr/>
        </p:nvSpPr>
        <p:spPr>
          <a:xfrm>
            <a:off x="796954" y="1593908"/>
            <a:ext cx="10868616" cy="4452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양식 안에 들어갈 내용을 생각하기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디자인은 업체에서 자유롭게 해준다고 했으니</a:t>
            </a:r>
            <a:r>
              <a:rPr lang="en-US" altLang="ko-KR" sz="2400" dirty="0"/>
              <a:t>, </a:t>
            </a:r>
            <a:r>
              <a:rPr lang="ko-KR" altLang="en-US" sz="2400" dirty="0"/>
              <a:t>내용만 생각할 것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/>
              <a:t>//</a:t>
            </a:r>
            <a:r>
              <a:rPr lang="ko-KR" altLang="en-US" sz="2400" dirty="0"/>
              <a:t>사진</a:t>
            </a:r>
            <a:r>
              <a:rPr lang="en-US" altLang="ko-KR" sz="2400" dirty="0"/>
              <a:t>, </a:t>
            </a:r>
            <a:r>
              <a:rPr lang="ko-KR" altLang="en-US" sz="2400" dirty="0"/>
              <a:t>기능설명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작품명</a:t>
            </a:r>
            <a:r>
              <a:rPr lang="en-US" altLang="ko-KR" sz="2400" dirty="0"/>
              <a:t>, </a:t>
            </a:r>
            <a:r>
              <a:rPr lang="ko-KR" altLang="en-US" sz="2400" dirty="0"/>
              <a:t>작품개요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r>
              <a:rPr lang="en-US" altLang="ko-KR" sz="2400" dirty="0"/>
              <a:t> </a:t>
            </a:r>
            <a:r>
              <a:rPr lang="ko-KR" altLang="en-US" sz="2400" dirty="0"/>
              <a:t>여러가지가 들어가면 좋음</a:t>
            </a:r>
            <a:br>
              <a:rPr lang="en-US" altLang="ko-KR" sz="2400" dirty="0"/>
            </a:br>
            <a:r>
              <a:rPr lang="ko-KR" altLang="en-US" sz="2400" dirty="0"/>
              <a:t>모두 요약함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검색창에 </a:t>
            </a:r>
            <a:r>
              <a:rPr lang="en-US" altLang="ko-KR" sz="2400" dirty="0"/>
              <a:t>‘</a:t>
            </a:r>
            <a:r>
              <a:rPr lang="ko-KR" altLang="en-US" sz="2400" dirty="0"/>
              <a:t>박람회</a:t>
            </a:r>
            <a:r>
              <a:rPr lang="en-US" altLang="ko-KR" sz="2400" dirty="0"/>
              <a:t> </a:t>
            </a:r>
            <a:r>
              <a:rPr lang="ko-KR" altLang="en-US" sz="2400" dirty="0"/>
              <a:t>부스</a:t>
            </a:r>
            <a:r>
              <a:rPr lang="en-US" altLang="ko-KR" sz="2400" dirty="0"/>
              <a:t>’</a:t>
            </a:r>
            <a:r>
              <a:rPr lang="ko-KR" altLang="en-US" sz="2400" dirty="0"/>
              <a:t>를 검색해서 다양한 예시들 참고할 것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완성된 조는 </a:t>
            </a:r>
            <a:r>
              <a:rPr lang="ko-KR" altLang="en-US" sz="2400" b="1" dirty="0">
                <a:solidFill>
                  <a:srgbClr val="FF0000"/>
                </a:solidFill>
              </a:rPr>
              <a:t>조장이 </a:t>
            </a:r>
            <a:r>
              <a:rPr lang="ko-KR" altLang="en-US" sz="2400" b="1" dirty="0" err="1">
                <a:solidFill>
                  <a:srgbClr val="FF0000"/>
                </a:solidFill>
              </a:rPr>
              <a:t>반단톡에</a:t>
            </a:r>
            <a:r>
              <a:rPr lang="ko-KR" altLang="en-US" sz="2400" b="1" dirty="0">
                <a:solidFill>
                  <a:srgbClr val="FF0000"/>
                </a:solidFill>
              </a:rPr>
              <a:t> 제출할 것</a:t>
            </a:r>
            <a:r>
              <a:rPr lang="en-US" altLang="ko-KR" sz="2400" dirty="0"/>
              <a:t>.(</a:t>
            </a:r>
            <a:r>
              <a:rPr lang="ko-KR" altLang="en-US" sz="2400" dirty="0"/>
              <a:t>이번주 </a:t>
            </a:r>
            <a:r>
              <a:rPr lang="en-US" altLang="ko-KR" sz="2400" dirty="0"/>
              <a:t>9/4 </a:t>
            </a:r>
            <a:r>
              <a:rPr lang="ko-KR" altLang="en-US" sz="2400" dirty="0"/>
              <a:t>오전 </a:t>
            </a:r>
            <a:r>
              <a:rPr lang="en-US" altLang="ko-KR" sz="2400" dirty="0"/>
              <a:t>10</a:t>
            </a:r>
            <a:r>
              <a:rPr lang="ko-KR" altLang="en-US" sz="2400" dirty="0"/>
              <a:t>시까지</a:t>
            </a:r>
            <a:r>
              <a:rPr lang="en-US" altLang="ko-KR" sz="24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양식은</a:t>
            </a:r>
            <a:r>
              <a:rPr lang="en-US" altLang="ko-KR" sz="2400" dirty="0"/>
              <a:t> PPT,</a:t>
            </a:r>
            <a:r>
              <a:rPr lang="ko-KR" altLang="en-US" sz="2400" dirty="0"/>
              <a:t> 한글파일 상관없으나 </a:t>
            </a:r>
            <a:r>
              <a:rPr lang="ko-KR" altLang="en-US" sz="2400" b="1" dirty="0">
                <a:solidFill>
                  <a:srgbClr val="FF0000"/>
                </a:solidFill>
              </a:rPr>
              <a:t>누가 열어도 알아볼 수 있게끔 작성할 것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가장 중요한 것은 가독성</a:t>
            </a:r>
            <a:r>
              <a:rPr lang="en-US" altLang="ko-KR" sz="2400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6247A-11C9-6FA7-DB2A-348FA8B9008E}"/>
              </a:ext>
            </a:extLst>
          </p:cNvPr>
          <p:cNvSpPr txBox="1"/>
          <p:nvPr/>
        </p:nvSpPr>
        <p:spPr>
          <a:xfrm>
            <a:off x="864066" y="830510"/>
            <a:ext cx="1415772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안내사항</a:t>
            </a:r>
          </a:p>
        </p:txBody>
      </p:sp>
    </p:spTree>
    <p:extLst>
      <p:ext uri="{BB962C8B-B14F-4D97-AF65-F5344CB8AC3E}">
        <p14:creationId xmlns:p14="http://schemas.microsoft.com/office/powerpoint/2010/main" val="85170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AppleSDGothicNeoR00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GIO CHOI</cp:lastModifiedBy>
  <cp:revision>7</cp:revision>
  <dcterms:created xsi:type="dcterms:W3CDTF">2023-09-04T23:15:51Z</dcterms:created>
  <dcterms:modified xsi:type="dcterms:W3CDTF">2024-09-04T00:16:08Z</dcterms:modified>
</cp:coreProperties>
</file>