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9317D-700D-1B42-B0EF-D26FC1456285}" v="24" dt="2020-05-23T12:04:27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 showGuides="1">
      <p:cViewPr varScale="1">
        <p:scale>
          <a:sx n="104" d="100"/>
          <a:sy n="104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8052-55EB-644A-AB4F-42A848DB6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10B33-3534-924B-8540-127E8BDA3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F2E18-1B66-7E49-A852-38494D8A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426-15E5-4045-AFA6-C0017F0B2C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7E4EC-CB5C-6849-8B62-A77FA2E8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6F17F-21A2-3E42-BC62-D3064D1E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7400-8D14-1346-8345-41591DA4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7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7056-00D6-C04E-9DC2-34F71E3B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5242B-5875-1B41-8EA0-02F91E6A6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7ECFA-20C7-2646-8945-CA797BE1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426-15E5-4045-AFA6-C0017F0B2C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8F95F-3B8A-8B43-B05E-2FD76BBF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0C889-C5D1-0F43-A03C-42BFBF8E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7400-8D14-1346-8345-41591DA4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7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CC2D3-F478-BD47-9CB3-658D921F7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E83D3-56A0-ED41-957F-621932600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DC9C-02D3-0047-A160-2B8FE00D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426-15E5-4045-AFA6-C0017F0B2C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D9AEC-90AB-EE41-B08A-650AD724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EF72F-8862-1D4E-80C2-980ADB22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7400-8D14-1346-8345-41591DA4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1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9BEC-0B22-5F47-A828-5C8A88D4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D042-99AE-884A-8746-6C73737FF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C9A6-A138-6B49-8F3A-E6DC5B47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426-15E5-4045-AFA6-C0017F0B2C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60E43-FCBB-624D-983B-55D5F2C2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7311-01B3-7A44-9FF7-2010DB06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7400-8D14-1346-8345-41591DA4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A39E-3637-064F-BB8E-992E329D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E6441-495D-7749-8A2F-5147BF722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AFACB-4A74-944F-9BE5-D6B2653D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426-15E5-4045-AFA6-C0017F0B2C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4935D-949E-294B-B65A-25CC11A4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FA373-D48D-6441-9F07-FB93850C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7400-8D14-1346-8345-41591DA4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2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8226-04FB-4644-A963-3F9B1565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366E-8A3B-8F42-93BE-D8718EBBD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A33C5-B358-1546-B41E-C821E5D53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B5AD3-1A97-384F-80F9-EEC43DDD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426-15E5-4045-AFA6-C0017F0B2C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E3EC1-E49D-6545-AB15-C70C794E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B923F-E02C-5842-8982-ABC6AD13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7400-8D14-1346-8345-41591DA4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4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BA5B-B3D6-3F42-AFDC-5127A07AB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D7DA1-4C7F-EB4B-A400-55726D14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6C254-5414-B141-B37F-A8B6E737F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37E6B-C843-754B-AC27-CCEC7D0D2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D3347-64BD-674E-B825-00C619193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331F8-7F56-E549-9BDC-308F5BB7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426-15E5-4045-AFA6-C0017F0B2C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592DA-7BB7-AB4B-96FC-C6AF8272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8C76D-A079-0149-9A5D-DC0FD0C3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7400-8D14-1346-8345-41591DA4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9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5F78-11CE-1249-B59A-1B28CFFD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8771D-2F3C-BF40-875D-7D172BAB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426-15E5-4045-AFA6-C0017F0B2C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D1AB1-C471-E947-BF8E-16CA6B23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E5431-CEB9-9649-B30B-C4284ABC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7400-8D14-1346-8345-41591DA4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7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9ECFD-110F-B54E-ADFA-03C6901B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426-15E5-4045-AFA6-C0017F0B2C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4AED5-1D90-154E-A7B3-B8D8A4F1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EB1C6-00BB-E549-AF92-369F8040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7400-8D14-1346-8345-41591DA4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9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9853-9E4B-0D4E-8CBF-A7BF81B9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56ED-230C-8C47-BE5E-252BBBBF6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6E421-2022-A647-8B10-1B0E22DEF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39CD5-6C05-BF47-8A4B-7432F7C7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426-15E5-4045-AFA6-C0017F0B2C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68E43-901B-F64C-8201-AA67C2D7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C8258-5094-4B43-8C08-3B6A761C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7400-8D14-1346-8345-41591DA4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6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28AE-1AF4-6F49-9415-A6145B0E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BD9BD-0577-DA40-9D87-697B8C2E0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48A39-0110-1E4C-B0FE-4237F07F0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D86B5-6AA3-8B4A-ACA5-7E4DA276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426-15E5-4045-AFA6-C0017F0B2C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327F7-61BD-3848-A561-EE51610D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7BD75-FEEF-9549-BB91-EFDC858B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7400-8D14-1346-8345-41591DA4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5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07811-1B1A-3843-9EF5-DDF8E7B0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5D75C-B13F-794A-98EA-C212EB93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E13DD-6EC5-7243-8758-B86777480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4426-15E5-4045-AFA6-C0017F0B2C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577BF-9145-C94E-BADB-E9889AB33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66561-AF12-9E40-ACE6-00C86239B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7400-8D14-1346-8345-41591DA4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building, yellow, street&#10;&#10;Description automatically generated">
            <a:extLst>
              <a:ext uri="{FF2B5EF4-FFF2-40B4-BE49-F238E27FC236}">
                <a16:creationId xmlns:a16="http://schemas.microsoft.com/office/drawing/2014/main" id="{AF38C233-23E8-264F-9EE2-006E5F6F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90" y="764173"/>
            <a:ext cx="10976886" cy="5911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067F5-EB59-F94A-9E3D-FDA2203C19F7}"/>
              </a:ext>
            </a:extLst>
          </p:cNvPr>
          <p:cNvSpPr txBox="1"/>
          <p:nvPr/>
        </p:nvSpPr>
        <p:spPr>
          <a:xfrm>
            <a:off x="4572000" y="283779"/>
            <a:ext cx="2659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DELI GROCERY</a:t>
            </a:r>
          </a:p>
        </p:txBody>
      </p:sp>
    </p:spTree>
    <p:extLst>
      <p:ext uri="{BB962C8B-B14F-4D97-AF65-F5344CB8AC3E}">
        <p14:creationId xmlns:p14="http://schemas.microsoft.com/office/powerpoint/2010/main" val="333874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helf in a store&#10;&#10;Description automatically generated">
            <a:extLst>
              <a:ext uri="{FF2B5EF4-FFF2-40B4-BE49-F238E27FC236}">
                <a16:creationId xmlns:a16="http://schemas.microsoft.com/office/drawing/2014/main" id="{AF426A68-3A28-B74E-B2EF-F8C35ABC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30" y="285212"/>
            <a:ext cx="10398284" cy="664636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73D5865-89CD-B14F-B12A-341FFDB8B751}"/>
              </a:ext>
            </a:extLst>
          </p:cNvPr>
          <p:cNvSpPr/>
          <p:nvPr/>
        </p:nvSpPr>
        <p:spPr>
          <a:xfrm rot="10800000" flipV="1">
            <a:off x="1147046" y="851338"/>
            <a:ext cx="1486595" cy="55704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CE78161-1B5F-F24A-85CA-6419B9CC9796}"/>
              </a:ext>
            </a:extLst>
          </p:cNvPr>
          <p:cNvSpPr/>
          <p:nvPr/>
        </p:nvSpPr>
        <p:spPr>
          <a:xfrm>
            <a:off x="1742159" y="1408387"/>
            <a:ext cx="1963537" cy="31320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SNICKERS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SWEDISH FISH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SUNFLOWER SEED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NOW AND LATER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CRUNCH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BUTTERFINGER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REESES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BEEF JERKY</a:t>
            </a:r>
          </a:p>
        </p:txBody>
      </p:sp>
    </p:spTree>
    <p:extLst>
      <p:ext uri="{BB962C8B-B14F-4D97-AF65-F5344CB8AC3E}">
        <p14:creationId xmlns:p14="http://schemas.microsoft.com/office/powerpoint/2010/main" val="106091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n of food&#10;&#10;Description automatically generated">
            <a:extLst>
              <a:ext uri="{FF2B5EF4-FFF2-40B4-BE49-F238E27FC236}">
                <a16:creationId xmlns:a16="http://schemas.microsoft.com/office/drawing/2014/main" id="{CE1262E2-38D8-DA4A-9450-7D075075E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53" r="-1" b="11120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16475C9-D262-6045-AFC7-7C302C40545D}"/>
              </a:ext>
            </a:extLst>
          </p:cNvPr>
          <p:cNvSpPr/>
          <p:nvPr/>
        </p:nvSpPr>
        <p:spPr>
          <a:xfrm rot="10800000" flipV="1">
            <a:off x="1147046" y="851338"/>
            <a:ext cx="1486595" cy="55704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Snacks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CF69089-10E7-1D4E-8293-C44B12629AA3}"/>
              </a:ext>
            </a:extLst>
          </p:cNvPr>
          <p:cNvSpPr/>
          <p:nvPr/>
        </p:nvSpPr>
        <p:spPr>
          <a:xfrm>
            <a:off x="1742159" y="1408387"/>
            <a:ext cx="1963537" cy="31320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FUNYONS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CHEETOS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FRITOS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DORITOS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CRUNCH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LAYS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SNYDER PRETZELS</a:t>
            </a:r>
          </a:p>
        </p:txBody>
      </p:sp>
    </p:spTree>
    <p:extLst>
      <p:ext uri="{BB962C8B-B14F-4D97-AF65-F5344CB8AC3E}">
        <p14:creationId xmlns:p14="http://schemas.microsoft.com/office/powerpoint/2010/main" val="332827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unch of items that are on display in a store&#10;&#10;Description automatically generated">
            <a:extLst>
              <a:ext uri="{FF2B5EF4-FFF2-40B4-BE49-F238E27FC236}">
                <a16:creationId xmlns:a16="http://schemas.microsoft.com/office/drawing/2014/main" id="{6AE143AC-04DB-E944-8A81-285B1503A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08" r="-1" b="1027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8FE76C-39A9-F34C-A9D4-888D44297001}"/>
              </a:ext>
            </a:extLst>
          </p:cNvPr>
          <p:cNvSpPr/>
          <p:nvPr/>
        </p:nvSpPr>
        <p:spPr>
          <a:xfrm>
            <a:off x="1742159" y="1408387"/>
            <a:ext cx="1963537" cy="31320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AJAX DISH SOAP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PALMOLIVE DISH SOAP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CLOROX DISENFECTANT OXICLEAN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TIDE DETERGENT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GAIN DETERGENT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DOWNY FABRIC SOFTNER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DF614B-2F49-B945-88BF-AF8E0210C005}"/>
              </a:ext>
            </a:extLst>
          </p:cNvPr>
          <p:cNvSpPr/>
          <p:nvPr/>
        </p:nvSpPr>
        <p:spPr>
          <a:xfrm rot="10800000" flipV="1">
            <a:off x="1147046" y="851338"/>
            <a:ext cx="1486595" cy="55704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SUPPLIES</a:t>
            </a:r>
          </a:p>
        </p:txBody>
      </p:sp>
    </p:spTree>
    <p:extLst>
      <p:ext uri="{BB962C8B-B14F-4D97-AF65-F5344CB8AC3E}">
        <p14:creationId xmlns:p14="http://schemas.microsoft.com/office/powerpoint/2010/main" val="212651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ottle, indoor, filled, food&#10;&#10;Description automatically generated">
            <a:extLst>
              <a:ext uri="{FF2B5EF4-FFF2-40B4-BE49-F238E27FC236}">
                <a16:creationId xmlns:a16="http://schemas.microsoft.com/office/drawing/2014/main" id="{E7260A3F-A3FB-B14C-B435-022078763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59" r="-1" b="19090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815D280-DE7F-B649-AC2D-948683862CAF}"/>
              </a:ext>
            </a:extLst>
          </p:cNvPr>
          <p:cNvSpPr/>
          <p:nvPr/>
        </p:nvSpPr>
        <p:spPr>
          <a:xfrm rot="10800000" flipV="1">
            <a:off x="1147046" y="851338"/>
            <a:ext cx="1486595" cy="55704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52D39B3-C3EB-D044-90D0-4C1DBD775EF0}"/>
              </a:ext>
            </a:extLst>
          </p:cNvPr>
          <p:cNvSpPr/>
          <p:nvPr/>
        </p:nvSpPr>
        <p:spPr>
          <a:xfrm>
            <a:off x="1742159" y="1408387"/>
            <a:ext cx="1963537" cy="31320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POLAND SPRING WATER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ESSENTIA WATER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ORANGINA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ARIZONA ICE TEA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PEPSI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ALOE VERA DRINK</a:t>
            </a:r>
          </a:p>
        </p:txBody>
      </p:sp>
    </p:spTree>
    <p:extLst>
      <p:ext uri="{BB962C8B-B14F-4D97-AF65-F5344CB8AC3E}">
        <p14:creationId xmlns:p14="http://schemas.microsoft.com/office/powerpoint/2010/main" val="299769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ore shelf filled with food&#10;&#10;Description automatically generated">
            <a:extLst>
              <a:ext uri="{FF2B5EF4-FFF2-40B4-BE49-F238E27FC236}">
                <a16:creationId xmlns:a16="http://schemas.microsoft.com/office/drawing/2014/main" id="{B7BA219B-A8DA-F347-8CBF-84B0720F0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33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6663167-E1F0-6F48-A880-4A1A04F434ED}"/>
              </a:ext>
            </a:extLst>
          </p:cNvPr>
          <p:cNvSpPr/>
          <p:nvPr/>
        </p:nvSpPr>
        <p:spPr>
          <a:xfrm>
            <a:off x="1742159" y="1408387"/>
            <a:ext cx="1963537" cy="31320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TURKEY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EGG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VEGGIE PATTIE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LETTUCE MAYONAISE MUSTARD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OIL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VINEGAR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ED7DB8-001B-ED4D-8B62-0A05C76EBE55}"/>
              </a:ext>
            </a:extLst>
          </p:cNvPr>
          <p:cNvSpPr/>
          <p:nvPr/>
        </p:nvSpPr>
        <p:spPr>
          <a:xfrm rot="10800000" flipV="1">
            <a:off x="1147046" y="851338"/>
            <a:ext cx="1486595" cy="55704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</a:t>
            </a:r>
          </a:p>
        </p:txBody>
      </p:sp>
    </p:spTree>
    <p:extLst>
      <p:ext uri="{BB962C8B-B14F-4D97-AF65-F5344CB8AC3E}">
        <p14:creationId xmlns:p14="http://schemas.microsoft.com/office/powerpoint/2010/main" val="128750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ore filled with lots of different types of food&#10;&#10;Description automatically generated">
            <a:extLst>
              <a:ext uri="{FF2B5EF4-FFF2-40B4-BE49-F238E27FC236}">
                <a16:creationId xmlns:a16="http://schemas.microsoft.com/office/drawing/2014/main" id="{101D5A4D-5F26-1D43-AF48-F581D1129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381"/>
          <a:stretch/>
        </p:blipFill>
        <p:spPr>
          <a:xfrm>
            <a:off x="321733" y="321733"/>
            <a:ext cx="11554826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3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DCFD-15D0-7D40-8296-C0B84271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5973-F480-2F4D-8301-CE5479AC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an order for pickup</a:t>
            </a:r>
          </a:p>
          <a:p>
            <a:r>
              <a:rPr lang="en-US" dirty="0"/>
              <a:t>Click button on that area, a list populate and click if you want to add to your pick up order.</a:t>
            </a:r>
          </a:p>
          <a:p>
            <a:endParaRPr lang="en-US" dirty="0"/>
          </a:p>
          <a:p>
            <a:r>
              <a:rPr lang="en-US" dirty="0" err="1"/>
              <a:t>Shoutouts</a:t>
            </a:r>
            <a:endParaRPr lang="en-US" dirty="0"/>
          </a:p>
          <a:p>
            <a:r>
              <a:rPr lang="en-US" dirty="0"/>
              <a:t>Olga, Lawrence, </a:t>
            </a:r>
            <a:r>
              <a:rPr lang="en-US" dirty="0" err="1"/>
              <a:t>brian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3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100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tasheba morgan</dc:creator>
  <cp:lastModifiedBy>tasheba morgan</cp:lastModifiedBy>
  <cp:revision>1</cp:revision>
  <dcterms:created xsi:type="dcterms:W3CDTF">2020-05-23T12:04:30Z</dcterms:created>
  <dcterms:modified xsi:type="dcterms:W3CDTF">2020-05-23T17:31:02Z</dcterms:modified>
</cp:coreProperties>
</file>