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notesMasterIdLst>
    <p:notesMasterId r:id="rId20"/>
  </p:notesMasterIdLst>
  <p:handoutMasterIdLst>
    <p:handoutMasterId r:id="rId21"/>
  </p:handoutMasterIdLst>
  <p:sldIdLst>
    <p:sldId id="299" r:id="rId4"/>
    <p:sldId id="285" r:id="rId5"/>
    <p:sldId id="258" r:id="rId6"/>
    <p:sldId id="306" r:id="rId7"/>
    <p:sldId id="302" r:id="rId8"/>
    <p:sldId id="307" r:id="rId9"/>
    <p:sldId id="303" r:id="rId10"/>
    <p:sldId id="308" r:id="rId11"/>
    <p:sldId id="309" r:id="rId12"/>
    <p:sldId id="262" r:id="rId13"/>
    <p:sldId id="310" r:id="rId14"/>
    <p:sldId id="283" r:id="rId15"/>
    <p:sldId id="311" r:id="rId16"/>
    <p:sldId id="312" r:id="rId17"/>
    <p:sldId id="313" r:id="rId18"/>
    <p:sldId id="261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D2D"/>
    <a:srgbClr val="1C7DE1"/>
    <a:srgbClr val="E62949"/>
    <a:srgbClr val="F07624"/>
    <a:srgbClr val="1ED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33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2018-05-30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‹Nº›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137AC-CE78-41FD-AAF9-7F0FB7741DFC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B5A-455C-493F-AF26-FE1DBA4C6A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C5B5A-455C-493F-AF26-FE1DBA4C6A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63888" y="638649"/>
            <a:ext cx="4320480" cy="4504851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631024" y="-9525"/>
            <a:ext cx="3512976" cy="4348792"/>
          </a:xfrm>
          <a:custGeom>
            <a:avLst/>
            <a:gdLst>
              <a:gd name="connsiteX0" fmla="*/ 0 w 3312368"/>
              <a:gd name="connsiteY0" fmla="*/ 3909871 h 3909871"/>
              <a:gd name="connsiteX1" fmla="*/ 828092 w 3312368"/>
              <a:gd name="connsiteY1" fmla="*/ 0 h 3909871"/>
              <a:gd name="connsiteX2" fmla="*/ 3312368 w 3312368"/>
              <a:gd name="connsiteY2" fmla="*/ 0 h 3909871"/>
              <a:gd name="connsiteX3" fmla="*/ 2484276 w 3312368"/>
              <a:gd name="connsiteY3" fmla="*/ 3909871 h 3909871"/>
              <a:gd name="connsiteX4" fmla="*/ 0 w 3312368"/>
              <a:gd name="connsiteY4" fmla="*/ 3909871 h 3909871"/>
              <a:gd name="connsiteX0" fmla="*/ 0 w 3312368"/>
              <a:gd name="connsiteY0" fmla="*/ 3909871 h 3909871"/>
              <a:gd name="connsiteX1" fmla="*/ 828092 w 3312368"/>
              <a:gd name="connsiteY1" fmla="*/ 0 h 3909871"/>
              <a:gd name="connsiteX2" fmla="*/ 3312368 w 3312368"/>
              <a:gd name="connsiteY2" fmla="*/ 0 h 3909871"/>
              <a:gd name="connsiteX3" fmla="*/ 3308821 w 3312368"/>
              <a:gd name="connsiteY3" fmla="*/ 1594801 h 3909871"/>
              <a:gd name="connsiteX4" fmla="*/ 0 w 3312368"/>
              <a:gd name="connsiteY4" fmla="*/ 3909871 h 3909871"/>
              <a:gd name="connsiteX0" fmla="*/ 1788255 w 2484276"/>
              <a:gd name="connsiteY0" fmla="*/ 3243892 h 3243892"/>
              <a:gd name="connsiteX1" fmla="*/ 0 w 2484276"/>
              <a:gd name="connsiteY1" fmla="*/ 0 h 3243892"/>
              <a:gd name="connsiteX2" fmla="*/ 2484276 w 2484276"/>
              <a:gd name="connsiteY2" fmla="*/ 0 h 3243892"/>
              <a:gd name="connsiteX3" fmla="*/ 2480729 w 2484276"/>
              <a:gd name="connsiteY3" fmla="*/ 1594801 h 3243892"/>
              <a:gd name="connsiteX4" fmla="*/ 1788255 w 2484276"/>
              <a:gd name="connsiteY4" fmla="*/ 3243892 h 3243892"/>
              <a:gd name="connsiteX0" fmla="*/ 2816955 w 3512976"/>
              <a:gd name="connsiteY0" fmla="*/ 3253417 h 3253417"/>
              <a:gd name="connsiteX1" fmla="*/ 0 w 3512976"/>
              <a:gd name="connsiteY1" fmla="*/ 0 h 3253417"/>
              <a:gd name="connsiteX2" fmla="*/ 3512976 w 3512976"/>
              <a:gd name="connsiteY2" fmla="*/ 9525 h 3253417"/>
              <a:gd name="connsiteX3" fmla="*/ 3509429 w 3512976"/>
              <a:gd name="connsiteY3" fmla="*/ 1604326 h 3253417"/>
              <a:gd name="connsiteX4" fmla="*/ 2816955 w 3512976"/>
              <a:gd name="connsiteY4" fmla="*/ 3253417 h 3253417"/>
              <a:gd name="connsiteX0" fmla="*/ 2102580 w 3512976"/>
              <a:gd name="connsiteY0" fmla="*/ 4348792 h 4348792"/>
              <a:gd name="connsiteX1" fmla="*/ 0 w 3512976"/>
              <a:gd name="connsiteY1" fmla="*/ 0 h 4348792"/>
              <a:gd name="connsiteX2" fmla="*/ 3512976 w 3512976"/>
              <a:gd name="connsiteY2" fmla="*/ 9525 h 4348792"/>
              <a:gd name="connsiteX3" fmla="*/ 3509429 w 3512976"/>
              <a:gd name="connsiteY3" fmla="*/ 1604326 h 4348792"/>
              <a:gd name="connsiteX4" fmla="*/ 2102580 w 3512976"/>
              <a:gd name="connsiteY4" fmla="*/ 4348792 h 434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2976" h="4348792">
                <a:moveTo>
                  <a:pt x="2102580" y="4348792"/>
                </a:moveTo>
                <a:lnTo>
                  <a:pt x="0" y="0"/>
                </a:lnTo>
                <a:lnTo>
                  <a:pt x="3512976" y="9525"/>
                </a:lnTo>
                <a:cubicBezTo>
                  <a:pt x="3511794" y="541125"/>
                  <a:pt x="3510611" y="1072726"/>
                  <a:pt x="3509429" y="1604326"/>
                </a:cubicBezTo>
                <a:lnTo>
                  <a:pt x="2102580" y="43487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720000" bIns="720000" anchor="b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602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0 w 2520000"/>
              <a:gd name="connsiteY0" fmla="*/ 1260000 h 2520000"/>
              <a:gd name="connsiteX1" fmla="*/ 1260000 w 2520000"/>
              <a:gd name="connsiteY1" fmla="*/ 0 h 2520000"/>
              <a:gd name="connsiteX2" fmla="*/ 2520000 w 2520000"/>
              <a:gd name="connsiteY2" fmla="*/ 1260000 h 2520000"/>
              <a:gd name="connsiteX3" fmla="*/ 1260000 w 2520000"/>
              <a:gd name="connsiteY3" fmla="*/ 2520000 h 2520000"/>
              <a:gd name="connsiteX4" fmla="*/ 0 w 2520000"/>
              <a:gd name="connsiteY4" fmla="*/ 1260000 h 2520000"/>
              <a:gd name="connsiteX0" fmla="*/ 0 w 2520000"/>
              <a:gd name="connsiteY0" fmla="*/ 1260000 h 2520000"/>
              <a:gd name="connsiteX1" fmla="*/ 1260000 w 2520000"/>
              <a:gd name="connsiteY1" fmla="*/ 0 h 2520000"/>
              <a:gd name="connsiteX2" fmla="*/ 2520000 w 2520000"/>
              <a:gd name="connsiteY2" fmla="*/ 1260000 h 2520000"/>
              <a:gd name="connsiteX3" fmla="*/ 2066250 w 2520000"/>
              <a:gd name="connsiteY3" fmla="*/ 1713262 h 2520000"/>
              <a:gd name="connsiteX4" fmla="*/ 1260000 w 2520000"/>
              <a:gd name="connsiteY4" fmla="*/ 2520000 h 2520000"/>
              <a:gd name="connsiteX5" fmla="*/ 0 w 2520000"/>
              <a:gd name="connsiteY5" fmla="*/ 1260000 h 2520000"/>
              <a:gd name="connsiteX0" fmla="*/ 0 w 2520000"/>
              <a:gd name="connsiteY0" fmla="*/ 1260000 h 1713262"/>
              <a:gd name="connsiteX1" fmla="*/ 1260000 w 2520000"/>
              <a:gd name="connsiteY1" fmla="*/ 0 h 1713262"/>
              <a:gd name="connsiteX2" fmla="*/ 2520000 w 2520000"/>
              <a:gd name="connsiteY2" fmla="*/ 1260000 h 1713262"/>
              <a:gd name="connsiteX3" fmla="*/ 2066250 w 2520000"/>
              <a:gd name="connsiteY3" fmla="*/ 1713262 h 1713262"/>
              <a:gd name="connsiteX4" fmla="*/ 439730 w 2520000"/>
              <a:gd name="connsiteY4" fmla="*/ 1706453 h 1713262"/>
              <a:gd name="connsiteX5" fmla="*/ 0 w 2520000"/>
              <a:gd name="connsiteY5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3262">
                <a:moveTo>
                  <a:pt x="0" y="1260000"/>
                </a:moveTo>
                <a:lnTo>
                  <a:pt x="1260000" y="0"/>
                </a:ln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b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93848" y="-2322"/>
            <a:ext cx="2520000" cy="1713477"/>
          </a:xfrm>
          <a:custGeom>
            <a:avLst/>
            <a:gdLst>
              <a:gd name="connsiteX0" fmla="*/ 0 w 2520000"/>
              <a:gd name="connsiteY0" fmla="*/ 1260000 h 2520000"/>
              <a:gd name="connsiteX1" fmla="*/ 1260000 w 2520000"/>
              <a:gd name="connsiteY1" fmla="*/ 0 h 2520000"/>
              <a:gd name="connsiteX2" fmla="*/ 2520000 w 2520000"/>
              <a:gd name="connsiteY2" fmla="*/ 1260000 h 2520000"/>
              <a:gd name="connsiteX3" fmla="*/ 1260000 w 2520000"/>
              <a:gd name="connsiteY3" fmla="*/ 2520000 h 2520000"/>
              <a:gd name="connsiteX4" fmla="*/ 0 w 2520000"/>
              <a:gd name="connsiteY4" fmla="*/ 1260000 h 2520000"/>
              <a:gd name="connsiteX0" fmla="*/ 0 w 2520000"/>
              <a:gd name="connsiteY0" fmla="*/ 1260000 h 2520000"/>
              <a:gd name="connsiteX1" fmla="*/ 445248 w 2520000"/>
              <a:gd name="connsiteY1" fmla="*/ 806523 h 2520000"/>
              <a:gd name="connsiteX2" fmla="*/ 1260000 w 2520000"/>
              <a:gd name="connsiteY2" fmla="*/ 0 h 2520000"/>
              <a:gd name="connsiteX3" fmla="*/ 2520000 w 2520000"/>
              <a:gd name="connsiteY3" fmla="*/ 1260000 h 2520000"/>
              <a:gd name="connsiteX4" fmla="*/ 1260000 w 2520000"/>
              <a:gd name="connsiteY4" fmla="*/ 2520000 h 2520000"/>
              <a:gd name="connsiteX5" fmla="*/ 0 w 2520000"/>
              <a:gd name="connsiteY5" fmla="*/ 1260000 h 2520000"/>
              <a:gd name="connsiteX0" fmla="*/ 0 w 2520000"/>
              <a:gd name="connsiteY0" fmla="*/ 453477 h 1713477"/>
              <a:gd name="connsiteX1" fmla="*/ 445248 w 2520000"/>
              <a:gd name="connsiteY1" fmla="*/ 0 h 1713477"/>
              <a:gd name="connsiteX2" fmla="*/ 2080270 w 2520000"/>
              <a:gd name="connsiteY2" fmla="*/ 7024 h 1713477"/>
              <a:gd name="connsiteX3" fmla="*/ 2520000 w 2520000"/>
              <a:gd name="connsiteY3" fmla="*/ 453477 h 1713477"/>
              <a:gd name="connsiteX4" fmla="*/ 1260000 w 2520000"/>
              <a:gd name="connsiteY4" fmla="*/ 1713477 h 1713477"/>
              <a:gd name="connsiteX5" fmla="*/ 0 w 2520000"/>
              <a:gd name="connsiteY5" fmla="*/ 453477 h 171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3477">
                <a:moveTo>
                  <a:pt x="0" y="453477"/>
                </a:moveTo>
                <a:lnTo>
                  <a:pt x="445248" y="0"/>
                </a:lnTo>
                <a:lnTo>
                  <a:pt x="2080270" y="7024"/>
                </a:lnTo>
                <a:lnTo>
                  <a:pt x="2520000" y="453477"/>
                </a:lnTo>
                <a:lnTo>
                  <a:pt x="1260000" y="1713477"/>
                </a:lnTo>
                <a:lnTo>
                  <a:pt x="0" y="4534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4" r:id="rId15"/>
    <p:sldLayoutId id="2147483675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ko-KR" dirty="0" err="1" smtClean="0">
                <a:ea typeface="맑은 고딕" pitchFamily="50" charset="-127"/>
              </a:rPr>
              <a:t>Mozo’s</a:t>
            </a:r>
            <a:r>
              <a:rPr lang="es-AR" altLang="ko-KR" dirty="0" smtClean="0">
                <a:ea typeface="맑은 고딕" pitchFamily="50" charset="-127"/>
              </a:rPr>
              <a:t> Shop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1203598"/>
            <a:ext cx="9143999" cy="1008112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NICOLAS MOZO</a:t>
            </a: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TimeLine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4543" y="1168566"/>
            <a:ext cx="8102362" cy="1552788"/>
            <a:chOff x="541393" y="1168566"/>
            <a:chExt cx="8102362" cy="1552788"/>
          </a:xfrm>
        </p:grpSpPr>
        <p:sp>
          <p:nvSpPr>
            <p:cNvPr id="3" name="Chevron 2"/>
            <p:cNvSpPr/>
            <p:nvPr/>
          </p:nvSpPr>
          <p:spPr>
            <a:xfrm>
              <a:off x="541393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altLang="ko-KR" sz="3200" dirty="0" smtClean="0">
                  <a:solidFill>
                    <a:schemeClr val="bg1"/>
                  </a:solidFill>
                </a:rPr>
                <a:t>01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1761977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2982561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203145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5423729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6859530" y="937129"/>
              <a:ext cx="1552788" cy="2015662"/>
            </a:xfrm>
            <a:custGeom>
              <a:avLst/>
              <a:gdLst/>
              <a:ahLst/>
              <a:cxnLst/>
              <a:rect l="l" t="t" r="r" b="b"/>
              <a:pathLst>
                <a:path w="1552788" h="2015662">
                  <a:moveTo>
                    <a:pt x="0" y="736643"/>
                  </a:moveTo>
                  <a:lnTo>
                    <a:pt x="776394" y="0"/>
                  </a:lnTo>
                  <a:lnTo>
                    <a:pt x="1552788" y="736643"/>
                  </a:lnTo>
                  <a:lnTo>
                    <a:pt x="1164591" y="736643"/>
                  </a:lnTo>
                  <a:lnTo>
                    <a:pt x="1164591" y="2015662"/>
                  </a:lnTo>
                  <a:lnTo>
                    <a:pt x="1162556" y="2015662"/>
                  </a:lnTo>
                  <a:lnTo>
                    <a:pt x="776394" y="1669237"/>
                  </a:lnTo>
                  <a:lnTo>
                    <a:pt x="390233" y="2015662"/>
                  </a:lnTo>
                  <a:lnTo>
                    <a:pt x="388197" y="2015662"/>
                  </a:lnTo>
                  <a:lnTo>
                    <a:pt x="388197" y="7366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63477" y="2860093"/>
            <a:ext cx="1652939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Response</a:t>
            </a:r>
            <a:endParaRPr lang="en-US" altLang="ko-KR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1008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s-AR" altLang="ko-KR" sz="1600" b="1" dirty="0" smtClean="0">
                <a:solidFill>
                  <a:schemeClr val="accent2"/>
                </a:solidFill>
                <a:cs typeface="Arial" pitchFamily="34" charset="0"/>
              </a:rPr>
              <a:t>DAO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70995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cs typeface="Arial" pitchFamily="34" charset="0"/>
              </a:rPr>
              <a:t>Helpers</a:t>
            </a:r>
            <a:endParaRPr lang="en-US" altLang="ko-KR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0981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4"/>
                </a:solidFill>
                <a:cs typeface="Arial" pitchFamily="34" charset="0"/>
              </a:rPr>
              <a:t>Service</a:t>
            </a:r>
            <a:endParaRPr lang="en-US" altLang="ko-KR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7958" y="2921649"/>
            <a:ext cx="106785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5"/>
                </a:solidFill>
                <a:cs typeface="Arial" pitchFamily="34" charset="0"/>
              </a:rPr>
              <a:t>Endpoint</a:t>
            </a:r>
            <a:endParaRPr lang="en-US" altLang="ko-KR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0953" y="2921649"/>
            <a:ext cx="101201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6"/>
                </a:solidFill>
                <a:cs typeface="Arial" pitchFamily="34" charset="0"/>
              </a:rPr>
              <a:t>Request</a:t>
            </a:r>
            <a:endParaRPr lang="en-US" altLang="ko-KR" sz="1600" b="1" dirty="0">
              <a:solidFill>
                <a:schemeClr val="accent6"/>
              </a:solidFill>
              <a:cs typeface="Aria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156962" y="2465424"/>
            <a:ext cx="0" cy="3223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95388" y="2465424"/>
            <a:ext cx="0" cy="3223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33814" y="2465424"/>
            <a:ext cx="0" cy="32235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72240" y="2465424"/>
            <a:ext cx="0" cy="32235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10666" y="2465424"/>
            <a:ext cx="0" cy="3223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29609" y="2465424"/>
            <a:ext cx="0" cy="3223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5438" y="3212271"/>
            <a:ext cx="148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JSON -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PathVariable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8122" y="3212271"/>
            <a:ext cx="148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Process</a:t>
            </a:r>
            <a:r>
              <a:rPr lang="es-A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</a:t>
            </a:r>
            <a:endParaRPr lang="es-AR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00806" y="3212271"/>
            <a:ext cx="148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Business </a:t>
            </a:r>
            <a:r>
              <a:rPr lang="es-AR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Logic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43490" y="3212271"/>
            <a:ext cx="148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Optional</a:t>
            </a:r>
          </a:p>
          <a:p>
            <a:pPr algn="ctr"/>
            <a:r>
              <a:rPr lang="es-AR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Encrypt</a:t>
            </a:r>
            <a:endParaRPr lang="es-AR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r>
              <a:rPr lang="es-AR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Security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6175" y="3212271"/>
            <a:ext cx="148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JPA</a:t>
            </a:r>
            <a:endParaRPr lang="es-AR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s-AR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Redis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90495" y="3212271"/>
            <a:ext cx="1483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ResponseEntity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r>
              <a:rPr lang="es-AR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Object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204157" y="1652572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ko-KR" sz="3200" dirty="0" smtClean="0">
                <a:solidFill>
                  <a:schemeClr val="bg1"/>
                </a:solidFill>
              </a:rPr>
              <a:t>02</a:t>
            </a:r>
            <a:endParaRPr lang="en-US" dirty="0"/>
          </a:p>
        </p:txBody>
      </p:sp>
      <p:sp>
        <p:nvSpPr>
          <p:cNvPr id="46" name="Rectángulo 45"/>
          <p:cNvSpPr/>
          <p:nvPr/>
        </p:nvSpPr>
        <p:spPr>
          <a:xfrm>
            <a:off x="4719228" y="1652572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ko-KR" sz="3200" dirty="0" smtClean="0">
                <a:solidFill>
                  <a:schemeClr val="bg1"/>
                </a:solidFill>
              </a:rPr>
              <a:t>04</a:t>
            </a:r>
            <a:endParaRPr lang="en-US" dirty="0"/>
          </a:p>
        </p:txBody>
      </p:sp>
      <p:sp>
        <p:nvSpPr>
          <p:cNvPr id="47" name="Rectángulo 46"/>
          <p:cNvSpPr/>
          <p:nvPr/>
        </p:nvSpPr>
        <p:spPr>
          <a:xfrm>
            <a:off x="5884314" y="1652572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ko-KR" sz="3200" dirty="0" smtClean="0">
                <a:solidFill>
                  <a:schemeClr val="bg1"/>
                </a:solidFill>
              </a:rPr>
              <a:t>05</a:t>
            </a:r>
            <a:endParaRPr lang="en-US" dirty="0"/>
          </a:p>
        </p:txBody>
      </p:sp>
      <p:sp>
        <p:nvSpPr>
          <p:cNvPr id="48" name="Rectángulo 47"/>
          <p:cNvSpPr/>
          <p:nvPr/>
        </p:nvSpPr>
        <p:spPr>
          <a:xfrm>
            <a:off x="3503080" y="1652572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ko-KR" sz="3200" dirty="0" smtClean="0">
                <a:solidFill>
                  <a:schemeClr val="bg1"/>
                </a:solidFill>
              </a:rPr>
              <a:t>03</a:t>
            </a:r>
            <a:endParaRPr lang="en-US" dirty="0"/>
          </a:p>
        </p:txBody>
      </p:sp>
      <p:sp>
        <p:nvSpPr>
          <p:cNvPr id="49" name="Rectángulo 48"/>
          <p:cNvSpPr/>
          <p:nvPr/>
        </p:nvSpPr>
        <p:spPr>
          <a:xfrm>
            <a:off x="7164288" y="1635646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ko-KR" sz="3200" dirty="0" smtClean="0">
                <a:solidFill>
                  <a:schemeClr val="bg1"/>
                </a:solidFill>
              </a:rPr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67744" y="2467392"/>
            <a:ext cx="4608512" cy="680422"/>
            <a:chOff x="2253890" y="2154094"/>
            <a:chExt cx="4608512" cy="680422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154094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j-lt"/>
                </a:rPr>
                <a:t>Issues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419622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5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en-US" altLang="ko-KR" dirty="0" err="1" smtClean="0">
                <a:solidFill>
                  <a:schemeClr val="accent5"/>
                </a:solidFill>
              </a:rPr>
              <a:t>Cobertura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51720" y="163564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051720" y="451596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508104" y="163564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508104" y="451596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30854" y="1805082"/>
            <a:ext cx="2991333" cy="780481"/>
            <a:chOff x="2227884" y="1330362"/>
            <a:chExt cx="2835933" cy="780481"/>
          </a:xfrm>
        </p:grpSpPr>
        <p:sp>
          <p:nvSpPr>
            <p:cNvPr id="10" name="TextBox 9"/>
            <p:cNvSpPr txBox="1"/>
            <p:nvPr/>
          </p:nvSpPr>
          <p:spPr>
            <a:xfrm>
              <a:off x="2227884" y="1649178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Cobertura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doesn’t support higher versions than Java 8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7885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0610" y="1805082"/>
            <a:ext cx="2991332" cy="595815"/>
            <a:chOff x="2227884" y="1330362"/>
            <a:chExt cx="2835932" cy="595815"/>
          </a:xfrm>
        </p:grpSpPr>
        <p:sp>
          <p:nvSpPr>
            <p:cNvPr id="13" name="TextBox 12"/>
            <p:cNvSpPr txBox="1"/>
            <p:nvPr/>
          </p:nvSpPr>
          <p:spPr>
            <a:xfrm>
              <a:off x="2227884" y="1649178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used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Jacoco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Block Arc 14"/>
          <p:cNvSpPr/>
          <p:nvPr/>
        </p:nvSpPr>
        <p:spPr>
          <a:xfrm rot="16200000">
            <a:off x="6805304" y="1027656"/>
            <a:ext cx="501943" cy="50227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16"/>
          <p:cNvSpPr/>
          <p:nvPr/>
        </p:nvSpPr>
        <p:spPr>
          <a:xfrm rot="2700000">
            <a:off x="3419189" y="954829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3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en-US" altLang="ko-KR" dirty="0" err="1" smtClean="0">
                <a:solidFill>
                  <a:schemeClr val="accent5"/>
                </a:solidFill>
              </a:rPr>
              <a:t>Mockito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51720" y="163564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051720" y="451596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508104" y="163564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508104" y="451596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30854" y="1805082"/>
            <a:ext cx="2991333" cy="780481"/>
            <a:chOff x="2227884" y="1330362"/>
            <a:chExt cx="2835933" cy="780481"/>
          </a:xfrm>
        </p:grpSpPr>
        <p:sp>
          <p:nvSpPr>
            <p:cNvPr id="10" name="TextBox 9"/>
            <p:cNvSpPr txBox="1"/>
            <p:nvPr/>
          </p:nvSpPr>
          <p:spPr>
            <a:xfrm>
              <a:off x="2227884" y="1649178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Mockito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doesn’t support mocking private methods.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7885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0610" y="1805082"/>
            <a:ext cx="2991332" cy="595815"/>
            <a:chOff x="2227884" y="1330362"/>
            <a:chExt cx="2835932" cy="595815"/>
          </a:xfrm>
        </p:grpSpPr>
        <p:sp>
          <p:nvSpPr>
            <p:cNvPr id="13" name="TextBox 12"/>
            <p:cNvSpPr txBox="1"/>
            <p:nvPr/>
          </p:nvSpPr>
          <p:spPr>
            <a:xfrm>
              <a:off x="2227884" y="1649178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used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Jacoco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Block Arc 14"/>
          <p:cNvSpPr/>
          <p:nvPr/>
        </p:nvSpPr>
        <p:spPr>
          <a:xfrm rot="16200000">
            <a:off x="6805304" y="1027656"/>
            <a:ext cx="501943" cy="50227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16"/>
          <p:cNvSpPr/>
          <p:nvPr/>
        </p:nvSpPr>
        <p:spPr>
          <a:xfrm rot="2700000">
            <a:off x="3419189" y="954829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7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en-US" altLang="ko-KR" dirty="0" err="1" smtClean="0">
                <a:solidFill>
                  <a:schemeClr val="accent5"/>
                </a:solidFill>
              </a:rPr>
              <a:t>Redis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51720" y="163564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051720" y="451596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508104" y="163564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508104" y="451596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30854" y="1805082"/>
            <a:ext cx="2991333" cy="780481"/>
            <a:chOff x="2227884" y="1330362"/>
            <a:chExt cx="2835933" cy="780481"/>
          </a:xfrm>
        </p:grpSpPr>
        <p:sp>
          <p:nvSpPr>
            <p:cNvPr id="10" name="TextBox 9"/>
            <p:cNvSpPr txBox="1"/>
            <p:nvPr/>
          </p:nvSpPr>
          <p:spPr>
            <a:xfrm>
              <a:off x="2227884" y="1649178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need to have a register of the user that has logged in inside the platform.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7885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0610" y="1805082"/>
            <a:ext cx="2991332" cy="965147"/>
            <a:chOff x="2227884" y="1330362"/>
            <a:chExt cx="2835932" cy="965147"/>
          </a:xfrm>
        </p:grpSpPr>
        <p:sp>
          <p:nvSpPr>
            <p:cNvPr id="13" name="TextBox 12"/>
            <p:cNvSpPr txBox="1"/>
            <p:nvPr/>
          </p:nvSpPr>
          <p:spPr>
            <a:xfrm>
              <a:off x="2227884" y="1649178"/>
              <a:ext cx="2835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used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Redis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and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time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that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logs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platform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save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creating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encoded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Block Arc 14"/>
          <p:cNvSpPr/>
          <p:nvPr/>
        </p:nvSpPr>
        <p:spPr>
          <a:xfrm rot="16200000">
            <a:off x="6805304" y="1027656"/>
            <a:ext cx="501943" cy="50227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16"/>
          <p:cNvSpPr/>
          <p:nvPr/>
        </p:nvSpPr>
        <p:spPr>
          <a:xfrm rot="2700000">
            <a:off x="3419189" y="954829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8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Travis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51720" y="163564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051720" y="4515966"/>
            <a:ext cx="3096344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508104" y="163564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508104" y="4515966"/>
            <a:ext cx="3096344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32907" y="1805082"/>
            <a:ext cx="2991333" cy="595815"/>
            <a:chOff x="2227884" y="1330362"/>
            <a:chExt cx="2835933" cy="595815"/>
          </a:xfrm>
        </p:grpSpPr>
        <p:sp>
          <p:nvSpPr>
            <p:cNvPr id="10" name="TextBox 9"/>
            <p:cNvSpPr txBox="1"/>
            <p:nvPr/>
          </p:nvSpPr>
          <p:spPr>
            <a:xfrm>
              <a:off x="2227884" y="1649178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Our API is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storaged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inside a subfolder.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7885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0610" y="1805082"/>
            <a:ext cx="2991332" cy="1334479"/>
            <a:chOff x="2227884" y="1330362"/>
            <a:chExt cx="2835932" cy="1334479"/>
          </a:xfrm>
        </p:grpSpPr>
        <p:sp>
          <p:nvSpPr>
            <p:cNvPr id="13" name="TextBox 12"/>
            <p:cNvSpPr txBox="1"/>
            <p:nvPr/>
          </p:nvSpPr>
          <p:spPr>
            <a:xfrm>
              <a:off x="2227884" y="1649178"/>
              <a:ext cx="28359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solved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adding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following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command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endParaRPr lang="es-A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before_install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	- cd API</a:t>
              </a:r>
            </a:p>
            <a:p>
              <a:r>
                <a:rPr lang="es-A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	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chmod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+X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mvnw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Block Arc 14"/>
          <p:cNvSpPr/>
          <p:nvPr/>
        </p:nvSpPr>
        <p:spPr>
          <a:xfrm rot="16200000">
            <a:off x="6805304" y="1027656"/>
            <a:ext cx="501943" cy="50227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16"/>
          <p:cNvSpPr/>
          <p:nvPr/>
        </p:nvSpPr>
        <p:spPr>
          <a:xfrm rot="2700000">
            <a:off x="3419189" y="954829"/>
            <a:ext cx="361404" cy="64792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Group 8"/>
          <p:cNvGrpSpPr/>
          <p:nvPr/>
        </p:nvGrpSpPr>
        <p:grpSpPr>
          <a:xfrm>
            <a:off x="2123728" y="3344087"/>
            <a:ext cx="2991333" cy="595815"/>
            <a:chOff x="2227884" y="1330362"/>
            <a:chExt cx="2835933" cy="595815"/>
          </a:xfrm>
        </p:grpSpPr>
        <p:sp>
          <p:nvSpPr>
            <p:cNvPr id="18" name="TextBox 9"/>
            <p:cNvSpPr txBox="1"/>
            <p:nvPr/>
          </p:nvSpPr>
          <p:spPr>
            <a:xfrm>
              <a:off x="2227884" y="1649178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How can we start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Redis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inside Travis?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0"/>
            <p:cNvSpPr txBox="1"/>
            <p:nvPr/>
          </p:nvSpPr>
          <p:spPr>
            <a:xfrm>
              <a:off x="2227885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11"/>
          <p:cNvGrpSpPr/>
          <p:nvPr/>
        </p:nvGrpSpPr>
        <p:grpSpPr>
          <a:xfrm>
            <a:off x="5613116" y="3397511"/>
            <a:ext cx="2991332" cy="1149813"/>
            <a:chOff x="2227884" y="1330362"/>
            <a:chExt cx="2835932" cy="1149813"/>
          </a:xfrm>
        </p:grpSpPr>
        <p:sp>
          <p:nvSpPr>
            <p:cNvPr id="27" name="TextBox 12"/>
            <p:cNvSpPr txBox="1"/>
            <p:nvPr/>
          </p:nvSpPr>
          <p:spPr>
            <a:xfrm>
              <a:off x="2227884" y="1649178"/>
              <a:ext cx="28359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solved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adding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following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command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Services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r>
                <a:rPr lang="es-A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	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redis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-server</a:t>
              </a:r>
              <a:endParaRPr lang="es-A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s-A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8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7704" y="1985806"/>
            <a:ext cx="5472608" cy="826255"/>
            <a:chOff x="1828381" y="3313206"/>
            <a:chExt cx="5472608" cy="826255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828381" y="3313206"/>
              <a:ext cx="5472608" cy="542078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chemeClr val="accent5"/>
                  </a:solidFill>
                  <a:latin typeface="+mj-lt"/>
                </a:rPr>
                <a:t>Thank you</a:t>
              </a:r>
              <a:endParaRPr lang="ko-KR" altLang="en-US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>
              <a:off x="1828381" y="3862774"/>
              <a:ext cx="5472608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s-AR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@</a:t>
              </a:r>
              <a:r>
                <a:rPr lang="es-AR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nicolasmozo</a:t>
              </a:r>
              <a:endParaRPr lang="es-AR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r>
                <a:rPr lang="es-AR" altLang="ko-K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linkedin.com/in/</a:t>
              </a:r>
              <a:r>
                <a:rPr lang="es-AR" altLang="ko-KR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nicolasmozo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9852" y="1491630"/>
            <a:ext cx="2664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err="1" smtClean="0">
                <a:solidFill>
                  <a:schemeClr val="accent4"/>
                </a:solidFill>
                <a:cs typeface="Arial" pitchFamily="34" charset="0"/>
              </a:rPr>
              <a:t>Mozo’s</a:t>
            </a:r>
            <a:r>
              <a:rPr kumimoji="0" lang="en-US" altLang="ko-KR" sz="2400" b="1" dirty="0" smtClean="0">
                <a:solidFill>
                  <a:schemeClr val="accent4"/>
                </a:solidFill>
                <a:cs typeface="Arial" pitchFamily="34" charset="0"/>
              </a:rPr>
              <a:t> Shop</a:t>
            </a:r>
            <a:endParaRPr kumimoji="0" lang="en-US" altLang="ko-KR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67744" y="2467392"/>
            <a:ext cx="4608512" cy="680422"/>
            <a:chOff x="2253890" y="2154094"/>
            <a:chExt cx="4608512" cy="680422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154094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j-lt"/>
                </a:rPr>
                <a:t>User’s Controller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454798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3" y="58278"/>
            <a:ext cx="1470073" cy="569256"/>
          </a:xfrm>
        </p:spPr>
        <p:txBody>
          <a:bodyPr/>
          <a:lstStyle/>
          <a:p>
            <a:r>
              <a:rPr lang="en-US" altLang="ko-KR" sz="1800" dirty="0" smtClean="0"/>
              <a:t>User’s Controller</a:t>
            </a:r>
            <a:endParaRPr lang="ko-KR" altLang="en-US" sz="1800" dirty="0"/>
          </a:p>
        </p:txBody>
      </p:sp>
      <p:sp>
        <p:nvSpPr>
          <p:cNvPr id="49" name="Pentagon 48"/>
          <p:cNvSpPr/>
          <p:nvPr/>
        </p:nvSpPr>
        <p:spPr>
          <a:xfrm>
            <a:off x="2079428" y="123478"/>
            <a:ext cx="1116184" cy="576000"/>
          </a:xfrm>
          <a:prstGeom prst="homePlate">
            <a:avLst>
              <a:gd name="adj" fmla="val 549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4" name="Rectangle 2"/>
          <p:cNvSpPr/>
          <p:nvPr/>
        </p:nvSpPr>
        <p:spPr>
          <a:xfrm>
            <a:off x="2974842" y="12347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20247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471098" y="175952"/>
            <a:ext cx="4845318" cy="483931"/>
            <a:chOff x="2299400" y="1781114"/>
            <a:chExt cx="4576856" cy="483931"/>
          </a:xfrm>
        </p:grpSpPr>
        <p:sp>
          <p:nvSpPr>
            <p:cNvPr id="6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user</a:t>
              </a: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action</a:t>
              </a: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add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61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new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platform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return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Pentagon 107"/>
          <p:cNvSpPr/>
          <p:nvPr/>
        </p:nvSpPr>
        <p:spPr>
          <a:xfrm>
            <a:off x="2079428" y="82135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82135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E62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90035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471098" y="873828"/>
            <a:ext cx="4845318" cy="483931"/>
            <a:chOff x="2299400" y="1781114"/>
            <a:chExt cx="4576856" cy="483931"/>
          </a:xfrm>
        </p:grpSpPr>
        <p:sp>
          <p:nvSpPr>
            <p:cNvPr id="112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/user/action/delete/{id}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113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Delete an existing user from the DB passing the ID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5" name="Pentagon 114"/>
          <p:cNvSpPr/>
          <p:nvPr/>
        </p:nvSpPr>
        <p:spPr>
          <a:xfrm>
            <a:off x="2079428" y="151923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151923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1C7D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159822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71098" y="1571704"/>
            <a:ext cx="4845318" cy="483931"/>
            <a:chOff x="2299400" y="1781114"/>
            <a:chExt cx="4576856" cy="483931"/>
          </a:xfrm>
        </p:grpSpPr>
        <p:sp>
          <p:nvSpPr>
            <p:cNvPr id="119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/user/action/get/{id}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120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user if exists from the DB passing the ID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2" name="Pentagon 121"/>
          <p:cNvSpPr/>
          <p:nvPr/>
        </p:nvSpPr>
        <p:spPr>
          <a:xfrm>
            <a:off x="2079428" y="221710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221710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1C7D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229610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471098" y="2269580"/>
            <a:ext cx="4845318" cy="483931"/>
            <a:chOff x="2299400" y="1781114"/>
            <a:chExt cx="4576856" cy="483931"/>
          </a:xfrm>
        </p:grpSpPr>
        <p:sp>
          <p:nvSpPr>
            <p:cNvPr id="1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/user/action/</a:t>
              </a:r>
              <a:r>
                <a:rPr lang="en-US" altLang="ko-KR" sz="1200" b="1" dirty="0" err="1" smtClean="0">
                  <a:cs typeface="Arial" pitchFamily="34" charset="0"/>
                </a:rPr>
                <a:t>getAll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127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all users that exist inside the DB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9" name="Pentagon 128"/>
          <p:cNvSpPr/>
          <p:nvPr/>
        </p:nvSpPr>
        <p:spPr>
          <a:xfrm>
            <a:off x="2043304" y="4282441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38718" y="4282441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F4B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24977" y="4361437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434974" y="4334915"/>
            <a:ext cx="4845318" cy="483931"/>
            <a:chOff x="2299400" y="1781114"/>
            <a:chExt cx="4576856" cy="483931"/>
          </a:xfrm>
        </p:grpSpPr>
        <p:sp>
          <p:nvSpPr>
            <p:cNvPr id="133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/user/action/update/{id}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134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 an existing user from the DB passing the ID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Pentagon 121"/>
          <p:cNvSpPr/>
          <p:nvPr/>
        </p:nvSpPr>
        <p:spPr>
          <a:xfrm>
            <a:off x="2079428" y="290517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Rectangle 2"/>
          <p:cNvSpPr/>
          <p:nvPr/>
        </p:nvSpPr>
        <p:spPr>
          <a:xfrm>
            <a:off x="2974842" y="2905170"/>
            <a:ext cx="5628710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1C7D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TextBox 123"/>
          <p:cNvSpPr txBox="1"/>
          <p:nvPr/>
        </p:nvSpPr>
        <p:spPr>
          <a:xfrm>
            <a:off x="2161101" y="298416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1" name="Group 124"/>
          <p:cNvGrpSpPr/>
          <p:nvPr/>
        </p:nvGrpSpPr>
        <p:grpSpPr>
          <a:xfrm>
            <a:off x="3471098" y="2957644"/>
            <a:ext cx="4845318" cy="483931"/>
            <a:chOff x="2299400" y="1781114"/>
            <a:chExt cx="4576856" cy="483931"/>
          </a:xfrm>
        </p:grpSpPr>
        <p:sp>
          <p:nvSpPr>
            <p:cNvPr id="42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/user/action/</a:t>
              </a:r>
              <a:r>
                <a:rPr lang="en-US" altLang="ko-KR" sz="1200" b="1" dirty="0" err="1" smtClean="0">
                  <a:cs typeface="Arial" pitchFamily="34" charset="0"/>
                </a:rPr>
                <a:t>getByFirstName</a:t>
              </a:r>
              <a:r>
                <a:rPr lang="en-US" altLang="ko-KR" sz="1200" b="1" dirty="0" smtClean="0">
                  <a:cs typeface="Arial" pitchFamily="34" charset="0"/>
                </a:rPr>
                <a:t>/{</a:t>
              </a:r>
              <a:r>
                <a:rPr lang="en-US" altLang="ko-KR" sz="1200" b="1" dirty="0" err="1" smtClean="0">
                  <a:cs typeface="Arial" pitchFamily="34" charset="0"/>
                </a:rPr>
                <a:t>firstName</a:t>
              </a:r>
              <a:r>
                <a:rPr lang="en-US" altLang="ko-KR" sz="1200" b="1" dirty="0" smtClean="0">
                  <a:cs typeface="Arial" pitchFamily="34" charset="0"/>
                </a:rPr>
                <a:t>}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43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user if exists from the DB passing the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irst Name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Pentagon 121"/>
          <p:cNvSpPr/>
          <p:nvPr/>
        </p:nvSpPr>
        <p:spPr>
          <a:xfrm>
            <a:off x="2060560" y="3594377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Rectangle 2"/>
          <p:cNvSpPr/>
          <p:nvPr/>
        </p:nvSpPr>
        <p:spPr>
          <a:xfrm>
            <a:off x="2955974" y="3594377"/>
            <a:ext cx="5628710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1C7D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TextBox 123"/>
          <p:cNvSpPr txBox="1"/>
          <p:nvPr/>
        </p:nvSpPr>
        <p:spPr>
          <a:xfrm>
            <a:off x="2142233" y="367337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6" name="Group 124"/>
          <p:cNvGrpSpPr/>
          <p:nvPr/>
        </p:nvGrpSpPr>
        <p:grpSpPr>
          <a:xfrm>
            <a:off x="3452230" y="3646851"/>
            <a:ext cx="4845318" cy="483931"/>
            <a:chOff x="2299400" y="1781114"/>
            <a:chExt cx="4576856" cy="483931"/>
          </a:xfrm>
        </p:grpSpPr>
        <p:sp>
          <p:nvSpPr>
            <p:cNvPr id="57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/user/action/</a:t>
              </a:r>
              <a:r>
                <a:rPr lang="en-US" altLang="ko-KR" sz="1200" b="1" dirty="0" err="1" smtClean="0">
                  <a:cs typeface="Arial" pitchFamily="34" charset="0"/>
                </a:rPr>
                <a:t>getByNickname</a:t>
              </a:r>
              <a:r>
                <a:rPr lang="en-US" altLang="ko-KR" sz="1200" b="1" dirty="0" smtClean="0">
                  <a:cs typeface="Arial" pitchFamily="34" charset="0"/>
                </a:rPr>
                <a:t>/{nickname}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58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user if exists from the DB passing the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Nickname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67744" y="2467392"/>
            <a:ext cx="4608512" cy="680422"/>
            <a:chOff x="2253890" y="2154094"/>
            <a:chExt cx="4608512" cy="680422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154094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j-lt"/>
                </a:rPr>
                <a:t>Product’s Controller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454798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7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3" y="58278"/>
            <a:ext cx="1470073" cy="569256"/>
          </a:xfrm>
        </p:spPr>
        <p:txBody>
          <a:bodyPr/>
          <a:lstStyle/>
          <a:p>
            <a:r>
              <a:rPr lang="en-US" altLang="ko-KR" sz="1800" dirty="0" smtClean="0"/>
              <a:t>Product’s Controller</a:t>
            </a:r>
            <a:endParaRPr lang="ko-KR" altLang="en-US" sz="1800" dirty="0"/>
          </a:p>
        </p:txBody>
      </p:sp>
      <p:sp>
        <p:nvSpPr>
          <p:cNvPr id="45" name="Pentagon 48"/>
          <p:cNvSpPr/>
          <p:nvPr/>
        </p:nvSpPr>
        <p:spPr>
          <a:xfrm>
            <a:off x="2079428" y="123478"/>
            <a:ext cx="1116184" cy="576000"/>
          </a:xfrm>
          <a:prstGeom prst="homePlate">
            <a:avLst>
              <a:gd name="adj" fmla="val 549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6" name="Rectangle 2"/>
          <p:cNvSpPr/>
          <p:nvPr/>
        </p:nvSpPr>
        <p:spPr>
          <a:xfrm>
            <a:off x="2974842" y="12347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TextBox 53"/>
          <p:cNvSpPr txBox="1"/>
          <p:nvPr/>
        </p:nvSpPr>
        <p:spPr>
          <a:xfrm>
            <a:off x="2161101" y="20247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grpSp>
        <p:nvGrpSpPr>
          <p:cNvPr id="48" name="Group 58"/>
          <p:cNvGrpSpPr/>
          <p:nvPr/>
        </p:nvGrpSpPr>
        <p:grpSpPr>
          <a:xfrm>
            <a:off x="3471098" y="175952"/>
            <a:ext cx="4845318" cy="483931"/>
            <a:chOff x="2299400" y="1781114"/>
            <a:chExt cx="4576856" cy="483931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product</a:t>
              </a: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action</a:t>
              </a: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add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new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platform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return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its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Pentagon 107"/>
          <p:cNvSpPr/>
          <p:nvPr/>
        </p:nvSpPr>
        <p:spPr>
          <a:xfrm>
            <a:off x="2079428" y="82135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Rectangle 2"/>
          <p:cNvSpPr/>
          <p:nvPr/>
        </p:nvSpPr>
        <p:spPr>
          <a:xfrm>
            <a:off x="2974842" y="82135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E62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TextBox 109"/>
          <p:cNvSpPr txBox="1"/>
          <p:nvPr/>
        </p:nvSpPr>
        <p:spPr>
          <a:xfrm>
            <a:off x="2161101" y="90035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grpSp>
        <p:nvGrpSpPr>
          <p:cNvPr id="65" name="Group 110"/>
          <p:cNvGrpSpPr/>
          <p:nvPr/>
        </p:nvGrpSpPr>
        <p:grpSpPr>
          <a:xfrm>
            <a:off x="3471098" y="873828"/>
            <a:ext cx="4845318" cy="483931"/>
            <a:chOff x="2299400" y="1781114"/>
            <a:chExt cx="4576856" cy="483931"/>
          </a:xfrm>
        </p:grpSpPr>
        <p:sp>
          <p:nvSpPr>
            <p:cNvPr id="6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/product/action/delete/{id}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67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Delete an existing product from the DB passing its ID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Pentagon 114"/>
          <p:cNvSpPr/>
          <p:nvPr/>
        </p:nvSpPr>
        <p:spPr>
          <a:xfrm>
            <a:off x="2079428" y="151923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2"/>
          <p:cNvSpPr/>
          <p:nvPr/>
        </p:nvSpPr>
        <p:spPr>
          <a:xfrm>
            <a:off x="2974842" y="151923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1C7D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TextBox 116"/>
          <p:cNvSpPr txBox="1"/>
          <p:nvPr/>
        </p:nvSpPr>
        <p:spPr>
          <a:xfrm>
            <a:off x="2161101" y="159822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grpSp>
        <p:nvGrpSpPr>
          <p:cNvPr id="71" name="Group 117"/>
          <p:cNvGrpSpPr/>
          <p:nvPr/>
        </p:nvGrpSpPr>
        <p:grpSpPr>
          <a:xfrm>
            <a:off x="3471098" y="1571704"/>
            <a:ext cx="4845318" cy="483931"/>
            <a:chOff x="2299400" y="1781114"/>
            <a:chExt cx="4576856" cy="483931"/>
          </a:xfrm>
        </p:grpSpPr>
        <p:sp>
          <p:nvSpPr>
            <p:cNvPr id="72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/product/action/get/{id}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73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product if exists from the DB passing its ID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4" name="Pentagon 121"/>
          <p:cNvSpPr/>
          <p:nvPr/>
        </p:nvSpPr>
        <p:spPr>
          <a:xfrm>
            <a:off x="2079428" y="221710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5" name="Rectangle 2"/>
          <p:cNvSpPr/>
          <p:nvPr/>
        </p:nvSpPr>
        <p:spPr>
          <a:xfrm>
            <a:off x="2974842" y="221710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1C7D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TextBox 123"/>
          <p:cNvSpPr txBox="1"/>
          <p:nvPr/>
        </p:nvSpPr>
        <p:spPr>
          <a:xfrm>
            <a:off x="2161101" y="229610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77" name="Group 124"/>
          <p:cNvGrpSpPr/>
          <p:nvPr/>
        </p:nvGrpSpPr>
        <p:grpSpPr>
          <a:xfrm>
            <a:off x="3471098" y="2269580"/>
            <a:ext cx="4845318" cy="483931"/>
            <a:chOff x="2299400" y="1781114"/>
            <a:chExt cx="4576856" cy="483931"/>
          </a:xfrm>
        </p:grpSpPr>
        <p:sp>
          <p:nvSpPr>
            <p:cNvPr id="78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/product/action/</a:t>
              </a:r>
              <a:r>
                <a:rPr lang="en-US" altLang="ko-KR" sz="1200" b="1" dirty="0" err="1" smtClean="0">
                  <a:cs typeface="Arial" pitchFamily="34" charset="0"/>
                </a:rPr>
                <a:t>getAll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79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all products that exist inside the DB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0" name="Pentagon 128"/>
          <p:cNvSpPr/>
          <p:nvPr/>
        </p:nvSpPr>
        <p:spPr>
          <a:xfrm>
            <a:off x="2079428" y="3612095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ectangle 2"/>
          <p:cNvSpPr/>
          <p:nvPr/>
        </p:nvSpPr>
        <p:spPr>
          <a:xfrm>
            <a:off x="2974842" y="3612095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F4B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TextBox 130"/>
          <p:cNvSpPr txBox="1"/>
          <p:nvPr/>
        </p:nvSpPr>
        <p:spPr>
          <a:xfrm>
            <a:off x="2161101" y="369109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3" name="Group 131"/>
          <p:cNvGrpSpPr/>
          <p:nvPr/>
        </p:nvGrpSpPr>
        <p:grpSpPr>
          <a:xfrm>
            <a:off x="3471098" y="3664569"/>
            <a:ext cx="4845318" cy="483931"/>
            <a:chOff x="2299400" y="1781114"/>
            <a:chExt cx="4576856" cy="483931"/>
          </a:xfrm>
        </p:grpSpPr>
        <p:sp>
          <p:nvSpPr>
            <p:cNvPr id="8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/product/action/update/{id}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85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 an existing product from the DB passing its ID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Pentagon 121"/>
          <p:cNvSpPr/>
          <p:nvPr/>
        </p:nvSpPr>
        <p:spPr>
          <a:xfrm>
            <a:off x="2079428" y="2914982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ectangle 2"/>
          <p:cNvSpPr/>
          <p:nvPr/>
        </p:nvSpPr>
        <p:spPr>
          <a:xfrm>
            <a:off x="2974842" y="2914982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1C7D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TextBox 123"/>
          <p:cNvSpPr txBox="1"/>
          <p:nvPr/>
        </p:nvSpPr>
        <p:spPr>
          <a:xfrm>
            <a:off x="2161101" y="299397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9" name="Group 124"/>
          <p:cNvGrpSpPr/>
          <p:nvPr/>
        </p:nvGrpSpPr>
        <p:grpSpPr>
          <a:xfrm>
            <a:off x="3471098" y="2967456"/>
            <a:ext cx="4845318" cy="483931"/>
            <a:chOff x="2299400" y="1781114"/>
            <a:chExt cx="4576856" cy="483931"/>
          </a:xfrm>
        </p:grpSpPr>
        <p:sp>
          <p:nvSpPr>
            <p:cNvPr id="9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/product/action/</a:t>
              </a:r>
              <a:r>
                <a:rPr lang="en-US" altLang="ko-KR" sz="1200" b="1" dirty="0" err="1" smtClean="0">
                  <a:cs typeface="Arial" pitchFamily="34" charset="0"/>
                </a:rPr>
                <a:t>getByCategory</a:t>
              </a:r>
              <a:r>
                <a:rPr lang="en-US" altLang="ko-KR" sz="1200" b="1" dirty="0" smtClean="0">
                  <a:cs typeface="Arial" pitchFamily="34" charset="0"/>
                </a:rPr>
                <a:t>/{</a:t>
              </a:r>
              <a:r>
                <a:rPr lang="en-US" altLang="ko-KR" sz="1200" b="1" dirty="0" err="1" smtClean="0">
                  <a:cs typeface="Arial" pitchFamily="34" charset="0"/>
                </a:rPr>
                <a:t>categoryName</a:t>
              </a:r>
              <a:r>
                <a:rPr lang="en-US" altLang="ko-KR" sz="1200" b="1" dirty="0" smtClean="0">
                  <a:cs typeface="Arial" pitchFamily="34" charset="0"/>
                </a:rPr>
                <a:t>}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91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all products that have the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setted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category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6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67744" y="2467392"/>
            <a:ext cx="4608512" cy="680422"/>
            <a:chOff x="2253890" y="2154094"/>
            <a:chExt cx="4608512" cy="680422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154094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ShoppingCart</a:t>
              </a:r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’s</a:t>
              </a:r>
              <a:r>
                <a:rPr lang="en-US" altLang="ko-KR" dirty="0" smtClean="0">
                  <a:solidFill>
                    <a:schemeClr val="bg1"/>
                  </a:solidFill>
                  <a:latin typeface="+mj-lt"/>
                </a:rPr>
                <a:t> Controller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419622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3" y="58278"/>
            <a:ext cx="1470073" cy="569256"/>
          </a:xfrm>
        </p:spPr>
        <p:txBody>
          <a:bodyPr/>
          <a:lstStyle/>
          <a:p>
            <a:r>
              <a:rPr lang="en-US" altLang="ko-KR" sz="1400" dirty="0" err="1" smtClean="0"/>
              <a:t>ShoppingCart</a:t>
            </a:r>
            <a:r>
              <a:rPr lang="en-US" altLang="ko-KR" sz="1400" dirty="0" err="1" smtClean="0"/>
              <a:t>’s</a:t>
            </a:r>
            <a:r>
              <a:rPr lang="en-US" altLang="ko-KR" sz="1400" dirty="0" smtClean="0"/>
              <a:t> Controller</a:t>
            </a:r>
            <a:endParaRPr lang="ko-KR" altLang="en-US" sz="1400" dirty="0"/>
          </a:p>
        </p:txBody>
      </p:sp>
      <p:sp>
        <p:nvSpPr>
          <p:cNvPr id="49" name="Pentagon 48"/>
          <p:cNvSpPr/>
          <p:nvPr/>
        </p:nvSpPr>
        <p:spPr>
          <a:xfrm>
            <a:off x="2079428" y="123478"/>
            <a:ext cx="1116184" cy="576000"/>
          </a:xfrm>
          <a:prstGeom prst="homePlate">
            <a:avLst>
              <a:gd name="adj" fmla="val 549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4" name="Rectangle 2"/>
          <p:cNvSpPr/>
          <p:nvPr/>
        </p:nvSpPr>
        <p:spPr>
          <a:xfrm>
            <a:off x="2974842" y="12347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20247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471098" y="175952"/>
            <a:ext cx="4845318" cy="483931"/>
            <a:chOff x="2299400" y="1781114"/>
            <a:chExt cx="4576856" cy="483931"/>
          </a:xfrm>
        </p:grpSpPr>
        <p:sp>
          <p:nvSpPr>
            <p:cNvPr id="6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cart</a:t>
              </a: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action</a:t>
              </a: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add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61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new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current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Pentagon 107"/>
          <p:cNvSpPr/>
          <p:nvPr/>
        </p:nvSpPr>
        <p:spPr>
          <a:xfrm>
            <a:off x="2079428" y="149103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49103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E62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57003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471098" y="1543512"/>
            <a:ext cx="4845318" cy="483931"/>
            <a:chOff x="2299400" y="1781114"/>
            <a:chExt cx="4576856" cy="483931"/>
          </a:xfrm>
        </p:grpSpPr>
        <p:sp>
          <p:nvSpPr>
            <p:cNvPr id="112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/cart/action/delete/{id}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113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Delete an existing Cart Line from the current Cart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5" name="Pentagon 114"/>
          <p:cNvSpPr/>
          <p:nvPr/>
        </p:nvSpPr>
        <p:spPr>
          <a:xfrm>
            <a:off x="2079428" y="218891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18891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1C7D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26791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3471098" y="2241388"/>
            <a:ext cx="4845318" cy="483931"/>
            <a:chOff x="2299400" y="1781114"/>
            <a:chExt cx="4576856" cy="483931"/>
          </a:xfrm>
        </p:grpSpPr>
        <p:sp>
          <p:nvSpPr>
            <p:cNvPr id="119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/cart/action/get/{id}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120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Cart Line if exists from the DB passing the ID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2" name="Pentagon 121"/>
          <p:cNvSpPr/>
          <p:nvPr/>
        </p:nvSpPr>
        <p:spPr>
          <a:xfrm>
            <a:off x="2079428" y="288679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288679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1C7D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296578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471098" y="2939264"/>
            <a:ext cx="4845318" cy="483931"/>
            <a:chOff x="2299400" y="1781114"/>
            <a:chExt cx="4576856" cy="483931"/>
          </a:xfrm>
        </p:grpSpPr>
        <p:sp>
          <p:nvSpPr>
            <p:cNvPr id="1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/cart/action/</a:t>
              </a:r>
              <a:r>
                <a:rPr lang="en-US" altLang="ko-KR" sz="1200" b="1" dirty="0" err="1" smtClean="0">
                  <a:cs typeface="Arial" pitchFamily="34" charset="0"/>
                </a:rPr>
                <a:t>getAll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127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all Cart Lines that exist inside the current Cart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9" name="Pentagon 128"/>
          <p:cNvSpPr/>
          <p:nvPr/>
        </p:nvSpPr>
        <p:spPr>
          <a:xfrm>
            <a:off x="2079428" y="358466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74842" y="358466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F4B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61101" y="366366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471098" y="3637140"/>
            <a:ext cx="4845318" cy="483931"/>
            <a:chOff x="2299400" y="1781114"/>
            <a:chExt cx="4576856" cy="483931"/>
          </a:xfrm>
        </p:grpSpPr>
        <p:sp>
          <p:nvSpPr>
            <p:cNvPr id="133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smtClean="0">
                  <a:cs typeface="Arial" pitchFamily="34" charset="0"/>
                </a:rPr>
                <a:t>/cart/action/update/{id}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134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 an existing Cart Line from the DB passing the ID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Pentagon 48"/>
          <p:cNvSpPr/>
          <p:nvPr/>
        </p:nvSpPr>
        <p:spPr>
          <a:xfrm>
            <a:off x="2079428" y="787342"/>
            <a:ext cx="1116184" cy="576000"/>
          </a:xfrm>
          <a:prstGeom prst="homePlate">
            <a:avLst>
              <a:gd name="adj" fmla="val 549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6" name="Rectangle 2"/>
          <p:cNvSpPr/>
          <p:nvPr/>
        </p:nvSpPr>
        <p:spPr>
          <a:xfrm>
            <a:off x="2974842" y="787342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TextBox 53"/>
          <p:cNvSpPr txBox="1"/>
          <p:nvPr/>
        </p:nvSpPr>
        <p:spPr>
          <a:xfrm>
            <a:off x="2161101" y="86633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58"/>
          <p:cNvGrpSpPr/>
          <p:nvPr/>
        </p:nvGrpSpPr>
        <p:grpSpPr>
          <a:xfrm>
            <a:off x="3471098" y="839816"/>
            <a:ext cx="4845318" cy="483931"/>
            <a:chOff x="2299400" y="1781114"/>
            <a:chExt cx="4576856" cy="483931"/>
          </a:xfrm>
        </p:grpSpPr>
        <p:sp>
          <p:nvSpPr>
            <p:cNvPr id="5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cart</a:t>
              </a: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action</a:t>
              </a: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buy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51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Buy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3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67744" y="2467392"/>
            <a:ext cx="4608512" cy="680422"/>
            <a:chOff x="2253890" y="2154094"/>
            <a:chExt cx="4608512" cy="680422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154094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Auth</a:t>
              </a:r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’s</a:t>
              </a:r>
              <a:r>
                <a:rPr lang="en-US" altLang="ko-KR" dirty="0" smtClean="0">
                  <a:solidFill>
                    <a:schemeClr val="bg1"/>
                  </a:solidFill>
                  <a:latin typeface="+mj-lt"/>
                </a:rPr>
                <a:t> Controller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419622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5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3" y="58278"/>
            <a:ext cx="1470073" cy="569256"/>
          </a:xfrm>
        </p:spPr>
        <p:txBody>
          <a:bodyPr/>
          <a:lstStyle/>
          <a:p>
            <a:r>
              <a:rPr lang="en-US" altLang="ko-KR" sz="1400" dirty="0" err="1" smtClean="0"/>
              <a:t>Auth</a:t>
            </a:r>
            <a:r>
              <a:rPr lang="en-US" altLang="ko-KR" sz="1400" dirty="0" err="1" smtClean="0"/>
              <a:t>’s</a:t>
            </a:r>
            <a:r>
              <a:rPr lang="en-US" altLang="ko-KR" sz="1400" dirty="0" smtClean="0"/>
              <a:t> Controller</a:t>
            </a:r>
            <a:endParaRPr lang="ko-KR" altLang="en-US" sz="1400" dirty="0"/>
          </a:p>
        </p:txBody>
      </p:sp>
      <p:sp>
        <p:nvSpPr>
          <p:cNvPr id="49" name="Pentagon 48"/>
          <p:cNvSpPr/>
          <p:nvPr/>
        </p:nvSpPr>
        <p:spPr>
          <a:xfrm>
            <a:off x="2079428" y="123478"/>
            <a:ext cx="1116184" cy="576000"/>
          </a:xfrm>
          <a:prstGeom prst="homePlate">
            <a:avLst>
              <a:gd name="adj" fmla="val 549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4" name="Rectangle 2"/>
          <p:cNvSpPr/>
          <p:nvPr/>
        </p:nvSpPr>
        <p:spPr>
          <a:xfrm>
            <a:off x="2974842" y="12347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20247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471098" y="175952"/>
            <a:ext cx="4845318" cy="483931"/>
            <a:chOff x="2299400" y="1781114"/>
            <a:chExt cx="4576856" cy="483931"/>
          </a:xfrm>
        </p:grpSpPr>
        <p:sp>
          <p:nvSpPr>
            <p:cNvPr id="6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login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61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Login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existing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Pentagon 48"/>
          <p:cNvSpPr/>
          <p:nvPr/>
        </p:nvSpPr>
        <p:spPr>
          <a:xfrm>
            <a:off x="2079428" y="806210"/>
            <a:ext cx="1116184" cy="576000"/>
          </a:xfrm>
          <a:prstGeom prst="homePlate">
            <a:avLst>
              <a:gd name="adj" fmla="val 5491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4" name="Rectangle 2"/>
          <p:cNvSpPr/>
          <p:nvPr/>
        </p:nvSpPr>
        <p:spPr>
          <a:xfrm>
            <a:off x="2974842" y="80621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TextBox 53"/>
          <p:cNvSpPr txBox="1"/>
          <p:nvPr/>
        </p:nvSpPr>
        <p:spPr>
          <a:xfrm>
            <a:off x="2161101" y="88520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58"/>
          <p:cNvGrpSpPr/>
          <p:nvPr/>
        </p:nvGrpSpPr>
        <p:grpSpPr>
          <a:xfrm>
            <a:off x="3471098" y="858684"/>
            <a:ext cx="4845318" cy="483931"/>
            <a:chOff x="2299400" y="1781114"/>
            <a:chExt cx="4576856" cy="483931"/>
          </a:xfrm>
        </p:grpSpPr>
        <p:sp>
          <p:nvSpPr>
            <p:cNvPr id="37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AR" altLang="ko-KR" sz="1200" b="1" dirty="0" smtClean="0">
                  <a:cs typeface="Arial" pitchFamily="34" charset="0"/>
                </a:rPr>
                <a:t>/</a:t>
              </a:r>
              <a:r>
                <a:rPr lang="es-AR" altLang="ko-KR" sz="1200" b="1" dirty="0" err="1" smtClean="0">
                  <a:cs typeface="Arial" pitchFamily="34" charset="0"/>
                </a:rPr>
                <a:t>register</a:t>
              </a:r>
              <a:endParaRPr lang="en-US" altLang="ko-KR" sz="1200" b="1" dirty="0">
                <a:cs typeface="Arial" pitchFamily="34" charset="0"/>
              </a:endParaRPr>
            </a:p>
          </p:txBody>
        </p:sp>
        <p:sp>
          <p:nvSpPr>
            <p:cNvPr id="38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Register</a:t>
              </a:r>
              <a:r>
                <a:rPr lang="es-A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new </a:t>
              </a:r>
              <a:r>
                <a:rPr lang="es-A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1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459</Words>
  <Application>Microsoft Office PowerPoint</Application>
  <PresentationFormat>Presentación en pantalla (16:9)</PresentationFormat>
  <Paragraphs>133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Malgun Gothic</vt:lpstr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Mozo’s Shop</vt:lpstr>
      <vt:lpstr>Presentación de PowerPoint</vt:lpstr>
      <vt:lpstr>User’s Controller</vt:lpstr>
      <vt:lpstr>Presentación de PowerPoint</vt:lpstr>
      <vt:lpstr>Product’s Controller</vt:lpstr>
      <vt:lpstr>Presentación de PowerPoint</vt:lpstr>
      <vt:lpstr>ShoppingCart’s Controller</vt:lpstr>
      <vt:lpstr>Presentación de PowerPoint</vt:lpstr>
      <vt:lpstr>Auth’s Controller</vt:lpstr>
      <vt:lpstr>TimeLine</vt:lpstr>
      <vt:lpstr>Presentación de PowerPoint</vt:lpstr>
      <vt:lpstr>Cobertura</vt:lpstr>
      <vt:lpstr>Mockito</vt:lpstr>
      <vt:lpstr>Redis</vt:lpstr>
      <vt:lpstr>Travis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Geeker</cp:lastModifiedBy>
  <cp:revision>86</cp:revision>
  <dcterms:created xsi:type="dcterms:W3CDTF">2016-12-01T00:32:25Z</dcterms:created>
  <dcterms:modified xsi:type="dcterms:W3CDTF">2018-05-30T17:21:23Z</dcterms:modified>
</cp:coreProperties>
</file>