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6" r:id="rId3"/>
    <p:sldId id="321" r:id="rId4"/>
    <p:sldId id="322" r:id="rId5"/>
    <p:sldId id="324" r:id="rId6"/>
    <p:sldId id="325" r:id="rId7"/>
    <p:sldId id="327" r:id="rId8"/>
    <p:sldId id="329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10" r:id="rId17"/>
    <p:sldId id="313" r:id="rId18"/>
    <p:sldId id="314" r:id="rId19"/>
    <p:sldId id="316" r:id="rId20"/>
    <p:sldId id="317" r:id="rId21"/>
    <p:sldId id="309" r:id="rId22"/>
    <p:sldId id="297" r:id="rId23"/>
    <p:sldId id="320" r:id="rId24"/>
    <p:sldId id="292" r:id="rId25"/>
    <p:sldId id="319" r:id="rId26"/>
  </p:sldIdLst>
  <p:sldSz cx="9144000" cy="6858000" type="screen4x3"/>
  <p:notesSz cx="6669088" cy="9820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65432" autoAdjust="0"/>
  </p:normalViewPr>
  <p:slideViewPr>
    <p:cSldViewPr>
      <p:cViewPr varScale="1">
        <p:scale>
          <a:sx n="59" d="100"/>
          <a:sy n="59" d="100"/>
        </p:scale>
        <p:origin x="-17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9A61-A2BA-441C-B38E-A2F15782B6FD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A903-8D85-4F26-8E67-D42E844A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7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7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1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9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3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3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8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A903-8D85-4F26-8E67-D42E844A05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2880"/>
            <a:ext cx="1952625" cy="9334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620000" y="662940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44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200" dirty="0" smtClean="0"/>
              <a:t>www.devNetNoord.nl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147560" cy="73152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041"/>
            <a:ext cx="1530220" cy="7315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620000" y="662940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>
              <a:spcBef>
                <a:spcPct val="0"/>
              </a:spcBef>
              <a:buNone/>
              <a:defRPr sz="44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200" dirty="0" smtClean="0"/>
              <a:t>www.devNetNoord.nl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147560" cy="73152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041"/>
            <a:ext cx="1530220" cy="73152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620000" y="662940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>
              <a:spcBef>
                <a:spcPct val="0"/>
              </a:spcBef>
              <a:buNone/>
              <a:defRPr sz="44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300" dirty="0" smtClean="0"/>
              <a:t>www.devNetNoord.nl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182880"/>
            <a:ext cx="661416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153400" cy="1317625"/>
          </a:xfrm>
        </p:spPr>
        <p:txBody>
          <a:bodyPr>
            <a:normAutofit/>
          </a:bodyPr>
          <a:lstStyle/>
          <a:p>
            <a:r>
              <a:rPr lang="en-US" dirty="0"/>
              <a:t>MVC in de </a:t>
            </a:r>
            <a:r>
              <a:rPr lang="en-US" dirty="0" err="1" smtClean="0"/>
              <a:t>praktijk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Jeroen Swart</a:t>
            </a:r>
          </a:p>
          <a:p>
            <a:r>
              <a:rPr lang="en-US" dirty="0"/>
              <a:t>.NET architect, </a:t>
            </a:r>
            <a:r>
              <a:rPr lang="en-US" dirty="0" err="1"/>
              <a:t>Quintor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jswart@quintor.nl</a:t>
            </a:r>
          </a:p>
          <a:p>
            <a:pPr marL="0" indent="0">
              <a:buNone/>
            </a:pPr>
            <a:r>
              <a:rPr lang="en-US" dirty="0" smtClean="0"/>
              <a:t>http://blog.codeblack.nl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codeblacknl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samenwerking</a:t>
            </a:r>
            <a:r>
              <a:rPr lang="en-US" dirty="0" smtClean="0"/>
              <a:t> met: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Razor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NuGet</a:t>
            </a:r>
            <a:endParaRPr lang="en-US" dirty="0"/>
          </a:p>
          <a:p>
            <a:pPr lvl="1"/>
            <a:r>
              <a:rPr lang="en-US" dirty="0" err="1"/>
              <a:t>MSDeploy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samenwerking</a:t>
            </a:r>
            <a:r>
              <a:rPr lang="en-US" dirty="0"/>
              <a:t> met:</a:t>
            </a:r>
          </a:p>
          <a:p>
            <a:pPr lvl="1"/>
            <a:endParaRPr lang="en-US" dirty="0"/>
          </a:p>
          <a:p>
            <a:pPr lvl="1"/>
            <a:r>
              <a:rPr lang="en-US" u="sng" dirty="0"/>
              <a:t>Razor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NuGet</a:t>
            </a:r>
            <a:endParaRPr lang="en-US" dirty="0"/>
          </a:p>
          <a:p>
            <a:pPr lvl="1"/>
            <a:r>
              <a:rPr lang="en-US" dirty="0" err="1"/>
              <a:t>MSDeploy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24" y="1905000"/>
            <a:ext cx="49637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14" y="3886200"/>
            <a:ext cx="49720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5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samenwerking</a:t>
            </a:r>
            <a:r>
              <a:rPr lang="en-US" dirty="0"/>
              <a:t> met: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Razor</a:t>
            </a:r>
          </a:p>
          <a:p>
            <a:pPr lvl="1"/>
            <a:r>
              <a:rPr lang="en-US" u="sng" dirty="0" err="1"/>
              <a:t>jQuery</a:t>
            </a:r>
            <a:endParaRPr lang="en-US" u="sng" dirty="0"/>
          </a:p>
          <a:p>
            <a:pPr lvl="1"/>
            <a:r>
              <a:rPr lang="en-US" dirty="0" err="1"/>
              <a:t>NuGet</a:t>
            </a:r>
            <a:endParaRPr lang="en-US" dirty="0"/>
          </a:p>
          <a:p>
            <a:pPr lvl="1"/>
            <a:r>
              <a:rPr lang="en-US" dirty="0" err="1"/>
              <a:t>MSDeploy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267200"/>
            <a:ext cx="55721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1962807"/>
            <a:ext cx="55721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samenwerking</a:t>
            </a:r>
            <a:r>
              <a:rPr lang="en-US" dirty="0"/>
              <a:t> met: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Razor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u="sng" dirty="0" err="1"/>
              <a:t>NuGet</a:t>
            </a:r>
            <a:endParaRPr lang="en-US" u="sng" dirty="0"/>
          </a:p>
          <a:p>
            <a:pPr lvl="1"/>
            <a:r>
              <a:rPr lang="en-US" dirty="0" err="1"/>
              <a:t>MSDeploy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617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53000"/>
            <a:ext cx="4343400" cy="1655046"/>
          </a:xfrm>
          <a:prstGeom prst="rect">
            <a:avLst/>
          </a:prstGeom>
          <a:noFill/>
          <a:ln w="25400">
            <a:solidFill>
              <a:srgbClr val="558DB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2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samenwerking</a:t>
            </a:r>
            <a:r>
              <a:rPr lang="en-US" dirty="0"/>
              <a:t> met: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Razor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NuGet</a:t>
            </a:r>
            <a:endParaRPr lang="en-US" dirty="0"/>
          </a:p>
          <a:p>
            <a:pPr lvl="1"/>
            <a:r>
              <a:rPr lang="en-US" u="sng" dirty="0" err="1"/>
              <a:t>MSDeploy</a:t>
            </a:r>
            <a:endParaRPr lang="en-US" u="sng" dirty="0"/>
          </a:p>
          <a:p>
            <a:pPr lvl="1"/>
            <a:endParaRPr lang="en-US" dirty="0"/>
          </a:p>
        </p:txBody>
      </p:sp>
      <p:pic>
        <p:nvPicPr>
          <p:cNvPr id="3074" name="Picture 2" descr="http://nicolasesprit.developpez.com/tutoriels/dotnet/deploiement-application-web-avec-visual-studio-2010/images/Schem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72" y="1981200"/>
            <a:ext cx="5400203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76400"/>
            <a:ext cx="8153400" cy="1317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Simplified example </a:t>
            </a:r>
            <a:r>
              <a:rPr lang="en-US" dirty="0">
                <a:solidFill>
                  <a:srgbClr val="558DBE"/>
                </a:solidFill>
              </a:rPr>
              <a:t>anti-pattern</a:t>
            </a:r>
          </a:p>
        </p:txBody>
      </p:sp>
    </p:spTree>
    <p:extLst>
      <p:ext uri="{BB962C8B-B14F-4D97-AF65-F5344CB8AC3E}">
        <p14:creationId xmlns:p14="http://schemas.microsoft.com/office/powerpoint/2010/main" val="30344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1295400"/>
          </a:xfrm>
        </p:spPr>
        <p:txBody>
          <a:bodyPr/>
          <a:lstStyle/>
          <a:p>
            <a:r>
              <a:rPr lang="en-US" dirty="0" err="1"/>
              <a:t>Seperation</a:t>
            </a:r>
            <a:r>
              <a:rPr lang="en-US" dirty="0"/>
              <a:t> of concerns </a:t>
            </a:r>
            <a:r>
              <a:rPr lang="en-US" dirty="0">
                <a:solidFill>
                  <a:srgbClr val="558DBE"/>
                </a:solidFill>
              </a:rPr>
              <a:t>principle</a:t>
            </a:r>
          </a:p>
          <a:p>
            <a:r>
              <a:rPr lang="en-US" dirty="0"/>
              <a:t>Single responsibility </a:t>
            </a:r>
            <a:r>
              <a:rPr lang="en-US" dirty="0" smtClean="0">
                <a:solidFill>
                  <a:srgbClr val="558DBE"/>
                </a:solidFill>
              </a:rPr>
              <a:t>principle</a:t>
            </a:r>
            <a:endParaRPr lang="en-US" dirty="0">
              <a:solidFill>
                <a:srgbClr val="558DBE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5146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dirty="0" smtClean="0"/>
              <a:t>Solution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16" y="1841500"/>
            <a:ext cx="1868856" cy="467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15209"/>
            <a:ext cx="23431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828799"/>
            <a:ext cx="2979759" cy="469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3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Seperation</a:t>
            </a:r>
            <a:r>
              <a:rPr lang="en-US" dirty="0" smtClean="0"/>
              <a:t> </a:t>
            </a:r>
            <a:r>
              <a:rPr lang="en-US" dirty="0"/>
              <a:t>of concerns </a:t>
            </a:r>
            <a:r>
              <a:rPr lang="en-US" dirty="0">
                <a:solidFill>
                  <a:srgbClr val="558DBE"/>
                </a:solidFill>
              </a:rPr>
              <a:t>principle</a:t>
            </a:r>
          </a:p>
          <a:p>
            <a:r>
              <a:rPr lang="en-US" dirty="0"/>
              <a:t>Single responsibility </a:t>
            </a:r>
            <a:r>
              <a:rPr lang="en-US" dirty="0" smtClean="0">
                <a:solidFill>
                  <a:srgbClr val="558DBE"/>
                </a:solidFill>
              </a:rPr>
              <a:t>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191000"/>
            <a:ext cx="8534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View Controller </a:t>
            </a:r>
            <a:r>
              <a:rPr lang="en-US" dirty="0" smtClean="0">
                <a:solidFill>
                  <a:srgbClr val="558DBE"/>
                </a:solidFill>
              </a:rPr>
              <a:t>pattern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/>
              <a:t>Controller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0480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Fat controller </a:t>
            </a:r>
            <a:r>
              <a:rPr lang="en-US" dirty="0" smtClean="0">
                <a:solidFill>
                  <a:srgbClr val="558DBE"/>
                </a:solidFill>
              </a:rPr>
              <a:t>anti-pattern</a:t>
            </a:r>
            <a:endParaRPr lang="en-US" dirty="0">
              <a:solidFill>
                <a:srgbClr val="558DB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4846320"/>
            <a:ext cx="3429000" cy="1143000"/>
          </a:xfrm>
          <a:prstGeom prst="roundRect">
            <a:avLst/>
          </a:prstGeom>
          <a:solidFill>
            <a:srgbClr val="558D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DEMO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1628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Loose </a:t>
            </a:r>
            <a:r>
              <a:rPr lang="en-US" dirty="0"/>
              <a:t>coupling </a:t>
            </a:r>
            <a:r>
              <a:rPr lang="en-US" dirty="0" smtClean="0">
                <a:solidFill>
                  <a:srgbClr val="558DBE"/>
                </a:solidFill>
              </a:rPr>
              <a:t>pattern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4846320"/>
            <a:ext cx="3429000" cy="1143000"/>
          </a:xfrm>
          <a:prstGeom prst="roundRect">
            <a:avLst/>
          </a:prstGeom>
          <a:solidFill>
            <a:srgbClr val="558D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DEMO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Introductie</a:t>
            </a:r>
            <a:r>
              <a:rPr lang="en-US" sz="3000" dirty="0" smtClean="0"/>
              <a:t> MVC</a:t>
            </a:r>
          </a:p>
          <a:p>
            <a:r>
              <a:rPr lang="en-US" sz="3000" dirty="0" smtClean="0"/>
              <a:t>Patterns</a:t>
            </a:r>
            <a:r>
              <a:rPr lang="en-US" sz="3000" dirty="0"/>
              <a:t>, tips &amp; </a:t>
            </a:r>
            <a:r>
              <a:rPr lang="en-US" sz="3000" dirty="0" err="1" smtClean="0"/>
              <a:t>trucs</a:t>
            </a:r>
            <a:endParaRPr lang="en-US" sz="3000" dirty="0" smtClean="0"/>
          </a:p>
          <a:p>
            <a:pPr lvl="1"/>
            <a:r>
              <a:rPr lang="en-US" sz="2400" dirty="0" smtClean="0"/>
              <a:t>Simplified </a:t>
            </a:r>
            <a:r>
              <a:rPr lang="en-US" sz="2400" dirty="0"/>
              <a:t>example </a:t>
            </a:r>
            <a:r>
              <a:rPr lang="en-US" sz="2400" dirty="0" smtClean="0">
                <a:solidFill>
                  <a:srgbClr val="558DBE"/>
                </a:solidFill>
              </a:rPr>
              <a:t>anti-pattern</a:t>
            </a:r>
          </a:p>
          <a:p>
            <a:pPr lvl="1"/>
            <a:r>
              <a:rPr lang="en-US" sz="2400" dirty="0" err="1"/>
              <a:t>Seperation</a:t>
            </a:r>
            <a:r>
              <a:rPr lang="en-US" sz="2400" dirty="0"/>
              <a:t> of concerns </a:t>
            </a:r>
            <a:r>
              <a:rPr lang="en-US" sz="2400" dirty="0">
                <a:solidFill>
                  <a:srgbClr val="558DBE"/>
                </a:solidFill>
              </a:rPr>
              <a:t>principle</a:t>
            </a:r>
          </a:p>
          <a:p>
            <a:pPr lvl="1"/>
            <a:r>
              <a:rPr lang="en-US" sz="2400" dirty="0"/>
              <a:t>Single responsibility </a:t>
            </a:r>
            <a:r>
              <a:rPr lang="en-US" sz="2400" dirty="0" smtClean="0">
                <a:solidFill>
                  <a:srgbClr val="558DBE"/>
                </a:solidFill>
              </a:rPr>
              <a:t>principle</a:t>
            </a:r>
          </a:p>
          <a:p>
            <a:pPr lvl="1"/>
            <a:r>
              <a:rPr lang="en-US" sz="2400" dirty="0"/>
              <a:t>Loose coupling </a:t>
            </a:r>
            <a:r>
              <a:rPr lang="en-US" sz="2400" dirty="0" smtClean="0">
                <a:solidFill>
                  <a:srgbClr val="558DBE"/>
                </a:solidFill>
              </a:rPr>
              <a:t>pattern</a:t>
            </a:r>
          </a:p>
          <a:p>
            <a:pPr lvl="1"/>
            <a:r>
              <a:rPr lang="en-US" sz="2400" dirty="0"/>
              <a:t>Inversion of </a:t>
            </a:r>
            <a:r>
              <a:rPr lang="en-US" sz="2400" dirty="0" smtClean="0"/>
              <a:t>control </a:t>
            </a:r>
            <a:r>
              <a:rPr lang="en-US" sz="2400" dirty="0" smtClean="0">
                <a:solidFill>
                  <a:srgbClr val="558DBE"/>
                </a:solidFill>
              </a:rPr>
              <a:t>principle</a:t>
            </a:r>
            <a:endParaRPr lang="en-US" sz="2400" dirty="0">
              <a:solidFill>
                <a:srgbClr val="558DBE"/>
              </a:solidFill>
            </a:endParaRPr>
          </a:p>
          <a:p>
            <a:pPr lvl="1"/>
            <a:r>
              <a:rPr lang="en-US" sz="2400" dirty="0"/>
              <a:t>Dependency </a:t>
            </a:r>
            <a:r>
              <a:rPr lang="en-US" sz="2400" dirty="0" smtClean="0"/>
              <a:t>Injection </a:t>
            </a:r>
            <a:r>
              <a:rPr lang="en-US" sz="2400" dirty="0">
                <a:solidFill>
                  <a:srgbClr val="558DBE"/>
                </a:solidFill>
              </a:rPr>
              <a:t>pattern</a:t>
            </a:r>
            <a:endParaRPr lang="en-US" sz="2400" dirty="0" smtClean="0">
              <a:solidFill>
                <a:srgbClr val="558DBE"/>
              </a:solidFill>
            </a:endParaRPr>
          </a:p>
          <a:p>
            <a:pPr lvl="1"/>
            <a:r>
              <a:rPr lang="en-US" sz="2400" dirty="0" smtClean="0"/>
              <a:t>Models</a:t>
            </a:r>
          </a:p>
          <a:p>
            <a:pPr lvl="1"/>
            <a:r>
              <a:rPr lang="en-US" sz="2400" dirty="0"/>
              <a:t>DRY </a:t>
            </a:r>
            <a:r>
              <a:rPr lang="en-US" sz="2400" dirty="0" smtClean="0">
                <a:solidFill>
                  <a:srgbClr val="558DBE"/>
                </a:solidFill>
              </a:rPr>
              <a:t>principle</a:t>
            </a:r>
          </a:p>
          <a:p>
            <a:pPr lvl="1"/>
            <a:r>
              <a:rPr lang="en-US" sz="2400" dirty="0" smtClean="0"/>
              <a:t>REST</a:t>
            </a:r>
          </a:p>
          <a:p>
            <a:pPr lvl="1"/>
            <a:r>
              <a:rPr lang="en-US" sz="2400" dirty="0" err="1"/>
              <a:t>Javascript</a:t>
            </a:r>
            <a:r>
              <a:rPr lang="en-US" sz="2400" dirty="0"/>
              <a:t> &amp; </a:t>
            </a:r>
            <a:r>
              <a:rPr lang="en-US" sz="2400" dirty="0" err="1" smtClean="0"/>
              <a:t>jQuery</a:t>
            </a:r>
            <a:endParaRPr lang="en-US" sz="2400" dirty="0">
              <a:solidFill>
                <a:srgbClr val="558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1628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/>
              <a:t>Loose coupling </a:t>
            </a:r>
            <a:r>
              <a:rPr lang="en-US" dirty="0">
                <a:solidFill>
                  <a:srgbClr val="558DBE"/>
                </a:solidFill>
              </a:rPr>
              <a:t>pattern</a:t>
            </a:r>
          </a:p>
          <a:p>
            <a:endParaRPr lang="en-US" dirty="0" smtClean="0"/>
          </a:p>
          <a:p>
            <a:r>
              <a:rPr lang="en-US" dirty="0" smtClean="0"/>
              <a:t>Inversion </a:t>
            </a:r>
            <a:r>
              <a:rPr lang="en-US" dirty="0"/>
              <a:t>of control </a:t>
            </a:r>
            <a:r>
              <a:rPr lang="en-US" dirty="0">
                <a:solidFill>
                  <a:srgbClr val="558DBE"/>
                </a:solidFill>
              </a:rPr>
              <a:t>principle</a:t>
            </a:r>
          </a:p>
          <a:p>
            <a:r>
              <a:rPr lang="en-US" dirty="0"/>
              <a:t>Dependency </a:t>
            </a:r>
            <a:r>
              <a:rPr lang="en-US" dirty="0" smtClean="0"/>
              <a:t>Injection </a:t>
            </a:r>
            <a:r>
              <a:rPr lang="en-US" dirty="0">
                <a:solidFill>
                  <a:srgbClr val="558DBE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882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  <a:endParaRPr lang="en-US" dirty="0" smtClean="0">
              <a:solidFill>
                <a:srgbClr val="558DBE"/>
              </a:solidFill>
            </a:endParaRPr>
          </a:p>
          <a:p>
            <a:endParaRPr lang="en-US" dirty="0">
              <a:solidFill>
                <a:srgbClr val="558DBE"/>
              </a:solidFill>
            </a:endParaRPr>
          </a:p>
          <a:p>
            <a:pPr lvl="1"/>
            <a:r>
              <a:rPr lang="en-US" dirty="0" smtClean="0"/>
              <a:t>Dynamic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Domain model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model</a:t>
            </a:r>
            <a:endParaRPr lang="en-US" dirty="0">
              <a:solidFill>
                <a:srgbClr val="558DB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43200" y="4846320"/>
            <a:ext cx="3429000" cy="1143000"/>
          </a:xfrm>
          <a:prstGeom prst="roundRect">
            <a:avLst/>
          </a:prstGeom>
          <a:solidFill>
            <a:srgbClr val="558D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DEMO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47" y="1242218"/>
            <a:ext cx="4577253" cy="142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66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2954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DRY </a:t>
            </a:r>
            <a:r>
              <a:rPr lang="en-US" dirty="0">
                <a:solidFill>
                  <a:srgbClr val="558DBE"/>
                </a:solidFill>
              </a:rPr>
              <a:t>principle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4384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Partial views &amp; actions</a:t>
            </a:r>
          </a:p>
          <a:p>
            <a:pPr lvl="1"/>
            <a:r>
              <a:rPr lang="en-US" dirty="0" err="1"/>
              <a:t>ActionResult</a:t>
            </a:r>
            <a:endParaRPr lang="en-US" dirty="0"/>
          </a:p>
          <a:p>
            <a:pPr lvl="1"/>
            <a:r>
              <a:rPr lang="en-US" dirty="0" err="1" smtClean="0"/>
              <a:t>Validaties</a:t>
            </a:r>
            <a:endParaRPr lang="en-US" dirty="0" smtClean="0"/>
          </a:p>
          <a:p>
            <a:pPr lvl="2"/>
            <a:r>
              <a:rPr lang="en-US" dirty="0" smtClean="0"/>
              <a:t>Required</a:t>
            </a:r>
          </a:p>
          <a:p>
            <a:pPr lvl="2"/>
            <a:r>
              <a:rPr lang="en-US" dirty="0" err="1" smtClean="0"/>
              <a:t>StringLength</a:t>
            </a:r>
            <a:endParaRPr lang="en-US" dirty="0" smtClean="0"/>
          </a:p>
          <a:p>
            <a:pPr lvl="2"/>
            <a:r>
              <a:rPr lang="en-US" dirty="0" err="1" smtClean="0"/>
              <a:t>RegularExpression</a:t>
            </a:r>
            <a:endParaRPr lang="en-US" dirty="0"/>
          </a:p>
          <a:p>
            <a:pPr lvl="2"/>
            <a:r>
              <a:rPr lang="en-US" dirty="0" smtClean="0"/>
              <a:t>Remote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94" y="1992225"/>
            <a:ext cx="3067412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914400"/>
            <a:ext cx="42195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43200" y="4846320"/>
            <a:ext cx="3429000" cy="1143000"/>
          </a:xfrm>
          <a:prstGeom prst="roundRect">
            <a:avLst/>
          </a:prstGeom>
          <a:solidFill>
            <a:srgbClr val="558D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DEMO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JSON</a:t>
            </a:r>
          </a:p>
          <a:p>
            <a:pPr lvl="2"/>
            <a:r>
              <a:rPr lang="en-US" dirty="0" smtClean="0"/>
              <a:t>CSV, Excel</a:t>
            </a:r>
          </a:p>
          <a:p>
            <a:pPr lvl="2"/>
            <a:r>
              <a:rPr lang="en-US" dirty="0" smtClean="0"/>
              <a:t>… ?</a:t>
            </a:r>
          </a:p>
          <a:p>
            <a:pPr lvl="1"/>
            <a:r>
              <a:rPr lang="en-US" dirty="0" smtClean="0"/>
              <a:t>HTTP</a:t>
            </a:r>
          </a:p>
          <a:p>
            <a:pPr lvl="2"/>
            <a:r>
              <a:rPr lang="en-US" dirty="0" smtClean="0"/>
              <a:t>Methods GET, POST&lt; PUIT, DELETE)</a:t>
            </a:r>
          </a:p>
          <a:p>
            <a:pPr lvl="2"/>
            <a:r>
              <a:rPr lang="en-US" dirty="0" smtClean="0"/>
              <a:t>Status codes</a:t>
            </a:r>
          </a:p>
          <a:p>
            <a:pPr lvl="2"/>
            <a:r>
              <a:rPr lang="en-US" dirty="0" smtClean="0"/>
              <a:t>Content type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43200" y="4846320"/>
            <a:ext cx="3429000" cy="1143000"/>
          </a:xfrm>
          <a:prstGeom prst="roundRect">
            <a:avLst/>
          </a:prstGeom>
          <a:solidFill>
            <a:srgbClr val="558DB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DEMO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2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Patterns, tips &amp; </a:t>
            </a:r>
            <a:r>
              <a:rPr lang="en-US" dirty="0" err="1"/>
              <a:t>trucs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&amp;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Graceful </a:t>
            </a:r>
            <a:r>
              <a:rPr lang="en-US" dirty="0" err="1" smtClean="0"/>
              <a:t>degredation</a:t>
            </a:r>
            <a:r>
              <a:rPr lang="en-US" dirty="0" smtClean="0"/>
              <a:t> of progressive enhancement</a:t>
            </a:r>
          </a:p>
          <a:p>
            <a:pPr lvl="1"/>
            <a:r>
              <a:rPr lang="en-US" dirty="0" smtClean="0"/>
              <a:t>Script services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76400"/>
            <a:ext cx="8153400" cy="1317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Vragen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7200" y="3200400"/>
            <a:ext cx="8153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Jeroen Swart</a:t>
            </a:r>
          </a:p>
          <a:p>
            <a:pPr marL="0" indent="0">
              <a:buNone/>
            </a:pPr>
            <a:r>
              <a:rPr lang="en-US" dirty="0" smtClean="0"/>
              <a:t>.NET architect, </a:t>
            </a:r>
            <a:r>
              <a:rPr lang="en-US" dirty="0" err="1" smtClean="0"/>
              <a:t>Quintor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57200" y="4724400"/>
            <a:ext cx="8153400" cy="182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jswart@quintor.nl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http://blog.codeblack.nl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codeblacknl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6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76400"/>
            <a:ext cx="8153400" cy="1317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Vragen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76400"/>
            <a:ext cx="8153400" cy="1317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685800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voor</a:t>
            </a:r>
            <a:r>
              <a:rPr lang="en-US" dirty="0" smtClean="0"/>
              <a:t> web development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92680" y="2133600"/>
            <a:ext cx="4500880" cy="3657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057400"/>
            <a:ext cx="6172200" cy="1600200"/>
          </a:xfrm>
          <a:prstGeom prst="roundRect">
            <a:avLst>
              <a:gd name="adj" fmla="val 7908"/>
            </a:avLst>
          </a:prstGeom>
          <a:noFill/>
          <a:ln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Presentation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92680" y="3200400"/>
            <a:ext cx="4500880" cy="3657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 Process 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2680" y="2758440"/>
            <a:ext cx="4500880" cy="3657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 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3810000"/>
            <a:ext cx="61722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42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92680" y="3901440"/>
            <a:ext cx="4500880" cy="36576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Application Facade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5605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9268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8200" y="5077460"/>
            <a:ext cx="6172200" cy="7315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92680" y="516890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Access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78680" y="516890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Agents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92680" y="606806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Sources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8680" y="606044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764279" y="6144260"/>
            <a:ext cx="483643" cy="38100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867400" y="6144260"/>
            <a:ext cx="762000" cy="381000"/>
          </a:xfrm>
          <a:prstGeom prst="clou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62800" y="2057400"/>
            <a:ext cx="342900" cy="3751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Security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81900" y="2057400"/>
            <a:ext cx="342900" cy="3751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Operational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6400" y="2057400"/>
            <a:ext cx="342900" cy="37642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Communication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685800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voor</a:t>
            </a:r>
            <a:r>
              <a:rPr lang="en-US" dirty="0" smtClean="0"/>
              <a:t> web development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92680" y="2133600"/>
            <a:ext cx="450088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dirty="0" smtClean="0">
                <a:solidFill>
                  <a:srgbClr val="558DBE"/>
                </a:solidFill>
              </a:rPr>
              <a:t>Browser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057400"/>
            <a:ext cx="6172200" cy="1600200"/>
          </a:xfrm>
          <a:prstGeom prst="roundRect">
            <a:avLst>
              <a:gd name="adj" fmla="val 7908"/>
            </a:avLst>
          </a:prstGeom>
          <a:noFill/>
          <a:ln cap="rnd">
            <a:solidFill>
              <a:srgbClr val="558DB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rgbClr val="558DBE"/>
                </a:solidFill>
              </a:rPr>
              <a:t>Presentation</a:t>
            </a:r>
          </a:p>
          <a:p>
            <a:r>
              <a:rPr lang="en-US" sz="1600" dirty="0" smtClean="0">
                <a:solidFill>
                  <a:srgbClr val="558DBE"/>
                </a:solidFill>
              </a:rPr>
              <a:t>Layer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92680" y="3200400"/>
            <a:ext cx="450088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rgbClr val="558DBE"/>
                </a:solidFill>
              </a:rPr>
              <a:t>UI Process Components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92680" y="2758440"/>
            <a:ext cx="450088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rgbClr val="558DBE"/>
                </a:solidFill>
              </a:rPr>
              <a:t>UI Components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3810000"/>
            <a:ext cx="61722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42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92680" y="3901440"/>
            <a:ext cx="4500880" cy="36576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Application Facade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5605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92680" y="4343400"/>
            <a:ext cx="137160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8200" y="5077460"/>
            <a:ext cx="6172200" cy="7315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92680" y="516890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Access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78680" y="516890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Agents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92680" y="606806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Sources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764279" y="6144260"/>
            <a:ext cx="483643" cy="381000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867400" y="6144260"/>
            <a:ext cx="762000" cy="381000"/>
          </a:xfrm>
          <a:prstGeom prst="clou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62800" y="2057400"/>
            <a:ext cx="342900" cy="3751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Security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81900" y="2057400"/>
            <a:ext cx="342900" cy="3751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Operational Management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6400" y="2057400"/>
            <a:ext cx="342900" cy="37642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Communication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78680" y="6060440"/>
            <a:ext cx="2194560" cy="5486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685800"/>
          </a:xfrm>
        </p:spPr>
        <p:txBody>
          <a:bodyPr/>
          <a:lstStyle/>
          <a:p>
            <a:r>
              <a:rPr lang="en-US" dirty="0" err="1" smtClean="0"/>
              <a:t>Onderdeel</a:t>
            </a:r>
            <a:r>
              <a:rPr lang="en-US" dirty="0" smtClean="0"/>
              <a:t> van ASP.NET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3611880"/>
            <a:ext cx="219456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ASP.NET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Web Forms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90570" y="3611880"/>
            <a:ext cx="2194560" cy="8229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rgbClr val="558DBE"/>
                </a:solidFill>
              </a:rPr>
              <a:t>ASP.NET</a:t>
            </a:r>
          </a:p>
          <a:p>
            <a:pPr algn="ctr"/>
            <a:r>
              <a:rPr lang="en-US" sz="2000" dirty="0" smtClean="0">
                <a:solidFill>
                  <a:srgbClr val="558DBE"/>
                </a:solidFill>
              </a:rPr>
              <a:t>MVC</a:t>
            </a:r>
            <a:endParaRPr lang="en-US" sz="2000" dirty="0">
              <a:solidFill>
                <a:srgbClr val="558DB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4648200"/>
            <a:ext cx="70993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ASP.NET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8200" y="2560320"/>
            <a:ext cx="338328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Web Forms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View Engine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54220" y="2560320"/>
            <a:ext cx="338328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Razor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View Engine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42940" y="3611880"/>
            <a:ext cx="219456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ASP.NET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Web Pages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685800"/>
          </a:xfrm>
        </p:spPr>
        <p:txBody>
          <a:bodyPr/>
          <a:lstStyle/>
          <a:p>
            <a:r>
              <a:rPr lang="en-US" dirty="0" smtClean="0"/>
              <a:t>Model-View-Controller pattern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5501640"/>
            <a:ext cx="219456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3947160"/>
            <a:ext cx="219456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Controller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0" y="3947160"/>
            <a:ext cx="2194560" cy="8229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View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>
            <a:off x="3718560" y="4358640"/>
            <a:ext cx="100584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2621280" y="4770120"/>
            <a:ext cx="0" cy="731520"/>
          </a:xfrm>
          <a:prstGeom prst="straightConnector1">
            <a:avLst/>
          </a:prstGeom>
          <a:ln w="2540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3"/>
          </p:cNvCxnSpPr>
          <p:nvPr/>
        </p:nvCxnSpPr>
        <p:spPr>
          <a:xfrm rot="10800000" flipV="1">
            <a:off x="3718560" y="4770120"/>
            <a:ext cx="1539240" cy="1143000"/>
          </a:xfrm>
          <a:prstGeom prst="bentConnector3">
            <a:avLst>
              <a:gd name="adj1" fmla="val -124"/>
            </a:avLst>
          </a:prstGeom>
          <a:ln w="2540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9815" y="1832313"/>
            <a:ext cx="1302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 request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5821680" y="1832313"/>
            <a:ext cx="0" cy="2114847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3200" y="1833653"/>
            <a:ext cx="142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HTTP response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6" idx="0"/>
          </p:cNvCxnSpPr>
          <p:nvPr/>
        </p:nvCxnSpPr>
        <p:spPr>
          <a:xfrm flipV="1">
            <a:off x="2621280" y="1833654"/>
            <a:ext cx="0" cy="2113506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295400" y="3200399"/>
            <a:ext cx="5943600" cy="5129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ASP.NET MVC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95400" y="2514600"/>
            <a:ext cx="5943600" cy="5129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ASP.NET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endCxn id="38" idx="0"/>
          </p:cNvCxnSpPr>
          <p:nvPr/>
        </p:nvCxnSpPr>
        <p:spPr>
          <a:xfrm>
            <a:off x="6286500" y="4770120"/>
            <a:ext cx="0" cy="1553945"/>
          </a:xfrm>
          <a:prstGeom prst="straightConnector1">
            <a:avLst/>
          </a:prstGeom>
          <a:ln w="25400"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038600" y="6324065"/>
            <a:ext cx="4495800" cy="11430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Business Layer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8DB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/>
      <p:bldP spid="26" grpId="0"/>
      <p:bldP spid="33" grpId="0" animBg="1"/>
      <p:bldP spid="3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685800"/>
          </a:xfrm>
        </p:spPr>
        <p:txBody>
          <a:bodyPr/>
          <a:lstStyle/>
          <a:p>
            <a:r>
              <a:rPr lang="en-US" dirty="0" err="1" smtClean="0"/>
              <a:t>Nadruk</a:t>
            </a:r>
            <a:r>
              <a:rPr lang="en-US" dirty="0" smtClean="0"/>
              <a:t> op HTML, CSS &amp;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40277" y="2286000"/>
            <a:ext cx="5223243" cy="9906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133600"/>
            <a:ext cx="7162800" cy="3048000"/>
          </a:xfrm>
          <a:prstGeom prst="roundRect">
            <a:avLst>
              <a:gd name="adj" fmla="val 7908"/>
            </a:avLst>
          </a:prstGeom>
          <a:noFill/>
          <a:ln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dirty="0" smtClean="0">
                <a:solidFill>
                  <a:schemeClr val="bg1"/>
                </a:solidFill>
              </a:rPr>
              <a:t>Presentation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Layer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40279" y="4437017"/>
            <a:ext cx="5223243" cy="5921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 Process 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40278" y="3751217"/>
            <a:ext cx="5223243" cy="5921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 Components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8280" y="2763520"/>
            <a:ext cx="137160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rgbClr val="558DBE"/>
                </a:solidFill>
              </a:rPr>
              <a:t>HTML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88473" y="2763520"/>
            <a:ext cx="137160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smtClean="0">
                <a:solidFill>
                  <a:srgbClr val="558DBE"/>
                </a:solidFill>
              </a:rPr>
              <a:t>CSS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8665" y="2763520"/>
            <a:ext cx="1371600" cy="365760"/>
          </a:xfrm>
          <a:prstGeom prst="roundRect">
            <a:avLst/>
          </a:prstGeom>
          <a:noFill/>
          <a:ln>
            <a:solidFill>
              <a:srgbClr val="558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US" sz="1600" dirty="0" err="1" smtClean="0">
                <a:solidFill>
                  <a:srgbClr val="558DBE"/>
                </a:solidFill>
              </a:rPr>
              <a:t>Javascript</a:t>
            </a:r>
            <a:endParaRPr lang="en-US" sz="1600" dirty="0">
              <a:solidFill>
                <a:srgbClr val="558DBE"/>
              </a:solidFill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8077200" y="2286000"/>
            <a:ext cx="152400" cy="990600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077200" y="3751216"/>
            <a:ext cx="152400" cy="1277983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61131" y="2612023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Client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1131" y="4220930"/>
            <a:ext cx="72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1825</TotalTime>
  <Words>430</Words>
  <Application>Microsoft Office PowerPoint</Application>
  <PresentationFormat>On-screen Show (4:3)</PresentationFormat>
  <Paragraphs>241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devNetNoord Theme</vt:lpstr>
      <vt:lpstr>MVC in de praktijk</vt:lpstr>
      <vt:lpstr>Agenda</vt:lpstr>
      <vt:lpstr>PowerPoint Presentation</vt:lpstr>
      <vt:lpstr>PowerPoint Presentation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PowerPoint Presentation</vt:lpstr>
      <vt:lpstr>Patterns, tips &amp; trucs</vt:lpstr>
      <vt:lpstr>Patterns, tips &amp; trucs</vt:lpstr>
      <vt:lpstr>Patterns, tips &amp; trucs</vt:lpstr>
      <vt:lpstr>Patterns, tips &amp; trucs</vt:lpstr>
      <vt:lpstr>Patterns, tips &amp; trucs</vt:lpstr>
      <vt:lpstr>Patterns, tips &amp; trucs</vt:lpstr>
      <vt:lpstr>Patterns, tips &amp; trucs</vt:lpstr>
      <vt:lpstr>Patterns, tips &amp; trucs</vt:lpstr>
      <vt:lpstr>Patterns, tips &amp; trucs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Jeroen Swart</cp:lastModifiedBy>
  <cp:revision>379</cp:revision>
  <cp:lastPrinted>2011-09-29T11:48:04Z</cp:lastPrinted>
  <dcterms:created xsi:type="dcterms:W3CDTF">2006-08-16T00:00:00Z</dcterms:created>
  <dcterms:modified xsi:type="dcterms:W3CDTF">2011-10-02T16:07:24Z</dcterms:modified>
</cp:coreProperties>
</file>