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39" r:id="rId2"/>
    <p:sldId id="256" r:id="rId3"/>
    <p:sldId id="293" r:id="rId4"/>
    <p:sldId id="295" r:id="rId5"/>
    <p:sldId id="312" r:id="rId6"/>
    <p:sldId id="320" r:id="rId7"/>
    <p:sldId id="302" r:id="rId8"/>
    <p:sldId id="311" r:id="rId9"/>
    <p:sldId id="313" r:id="rId10"/>
    <p:sldId id="314" r:id="rId11"/>
    <p:sldId id="344" r:id="rId12"/>
    <p:sldId id="318" r:id="rId13"/>
    <p:sldId id="285" r:id="rId14"/>
    <p:sldId id="287" r:id="rId15"/>
    <p:sldId id="289" r:id="rId16"/>
    <p:sldId id="288" r:id="rId17"/>
    <p:sldId id="290" r:id="rId18"/>
    <p:sldId id="291" r:id="rId19"/>
    <p:sldId id="319" r:id="rId20"/>
    <p:sldId id="297" r:id="rId21"/>
    <p:sldId id="323" r:id="rId22"/>
    <p:sldId id="284" r:id="rId23"/>
    <p:sldId id="277" r:id="rId24"/>
    <p:sldId id="309" r:id="rId25"/>
    <p:sldId id="282" r:id="rId26"/>
    <p:sldId id="333" r:id="rId27"/>
    <p:sldId id="341" r:id="rId28"/>
    <p:sldId id="342" r:id="rId29"/>
    <p:sldId id="343" r:id="rId30"/>
    <p:sldId id="299" r:id="rId31"/>
    <p:sldId id="328" r:id="rId32"/>
    <p:sldId id="324" r:id="rId33"/>
    <p:sldId id="336" r:id="rId34"/>
    <p:sldId id="340" r:id="rId35"/>
    <p:sldId id="264" r:id="rId36"/>
    <p:sldId id="265" r:id="rId37"/>
    <p:sldId id="338" r:id="rId38"/>
    <p:sldId id="335" r:id="rId39"/>
    <p:sldId id="27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5C4D"/>
    <a:srgbClr val="558DBE"/>
    <a:srgbClr val="71B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330" autoAdjust="0"/>
  </p:normalViewPr>
  <p:slideViewPr>
    <p:cSldViewPr>
      <p:cViewPr varScale="1">
        <p:scale>
          <a:sx n="69" d="100"/>
          <a:sy n="69" d="100"/>
        </p:scale>
        <p:origin x="19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3732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AF578-B1E8-4B4F-9699-F22FFB0EFFD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9B7D99-150F-459C-B945-DE8BE72666B7}">
      <dgm:prSet phldrT="[Text]"/>
      <dgm:spPr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nl-NL" dirty="0" smtClean="0"/>
            <a:t>Design</a:t>
          </a:r>
          <a:endParaRPr lang="en-US" dirty="0"/>
        </a:p>
      </dgm:t>
    </dgm:pt>
    <dgm:pt modelId="{3242184C-60D1-4374-8E03-78813F92C8BB}" type="parTrans" cxnId="{7CE7CC93-F112-4ADE-A58A-0E6FAB7BF493}">
      <dgm:prSet/>
      <dgm:spPr/>
      <dgm:t>
        <a:bodyPr/>
        <a:lstStyle/>
        <a:p>
          <a:endParaRPr lang="en-US"/>
        </a:p>
      </dgm:t>
    </dgm:pt>
    <dgm:pt modelId="{825E2065-F887-4254-A0DE-1BFCF6FAA44A}" type="sibTrans" cxnId="{7CE7CC93-F112-4ADE-A58A-0E6FAB7BF493}">
      <dgm:prSet/>
      <dgm:spPr/>
      <dgm:t>
        <a:bodyPr/>
        <a:lstStyle/>
        <a:p>
          <a:endParaRPr lang="en-US"/>
        </a:p>
      </dgm:t>
    </dgm:pt>
    <dgm:pt modelId="{18A164FB-7533-4A47-9BBD-4577AE50CC68}">
      <dgm:prSet phldrT="[Text]"/>
      <dgm:spPr/>
      <dgm:t>
        <a:bodyPr/>
        <a:lstStyle/>
        <a:p>
          <a:r>
            <a:rPr lang="nl-NL" dirty="0" err="1" smtClean="0"/>
            <a:t>Implement</a:t>
          </a:r>
          <a:endParaRPr lang="en-US" dirty="0"/>
        </a:p>
      </dgm:t>
    </dgm:pt>
    <dgm:pt modelId="{242274B4-BEA8-4F49-87B0-787E23929824}" type="parTrans" cxnId="{E7A560A2-6486-4BBB-B0DA-87D8542142B2}">
      <dgm:prSet/>
      <dgm:spPr/>
      <dgm:t>
        <a:bodyPr/>
        <a:lstStyle/>
        <a:p>
          <a:endParaRPr lang="en-US"/>
        </a:p>
      </dgm:t>
    </dgm:pt>
    <dgm:pt modelId="{AF362CE4-0F98-41D1-A789-D4B15D55E9C0}" type="sibTrans" cxnId="{E7A560A2-6486-4BBB-B0DA-87D8542142B2}">
      <dgm:prSet/>
      <dgm:spPr/>
      <dgm:t>
        <a:bodyPr/>
        <a:lstStyle/>
        <a:p>
          <a:endParaRPr lang="en-US"/>
        </a:p>
      </dgm:t>
    </dgm:pt>
    <dgm:pt modelId="{5A7BC396-7A50-4938-8BDD-F2E832AA88E1}">
      <dgm:prSet phldrT="[Text]"/>
      <dgm:spPr/>
      <dgm:t>
        <a:bodyPr/>
        <a:lstStyle/>
        <a:p>
          <a:r>
            <a:rPr lang="nl-NL" dirty="0" smtClean="0"/>
            <a:t>Test</a:t>
          </a:r>
          <a:endParaRPr lang="en-US" dirty="0"/>
        </a:p>
      </dgm:t>
    </dgm:pt>
    <dgm:pt modelId="{05C4F6F8-2AA6-4D56-AE1A-83114E7E2686}" type="parTrans" cxnId="{8D5EEE45-CBEF-4003-AC8B-732CC8467F85}">
      <dgm:prSet/>
      <dgm:spPr/>
      <dgm:t>
        <a:bodyPr/>
        <a:lstStyle/>
        <a:p>
          <a:endParaRPr lang="en-US"/>
        </a:p>
      </dgm:t>
    </dgm:pt>
    <dgm:pt modelId="{B57BBA9F-6ABC-436E-B03D-31FAB4326DE9}" type="sibTrans" cxnId="{8D5EEE45-CBEF-4003-AC8B-732CC8467F85}">
      <dgm:prSet/>
      <dgm:spPr/>
      <dgm:t>
        <a:bodyPr/>
        <a:lstStyle/>
        <a:p>
          <a:endParaRPr lang="en-US"/>
        </a:p>
      </dgm:t>
    </dgm:pt>
    <dgm:pt modelId="{1FB45C83-3D0F-41D9-8A1A-E71F9F3DD69B}" type="pres">
      <dgm:prSet presAssocID="{08AAF578-B1E8-4B4F-9699-F22FFB0EFFD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3B1DF6B-A4DC-4AC5-8B8B-B006439EEA19}" type="pres">
      <dgm:prSet presAssocID="{069B7D99-150F-459C-B945-DE8BE72666B7}" presName="composite" presStyleCnt="0"/>
      <dgm:spPr/>
    </dgm:pt>
    <dgm:pt modelId="{42A54AD5-47B8-4A26-8D18-DED7D1484C01}" type="pres">
      <dgm:prSet presAssocID="{069B7D99-150F-459C-B945-DE8BE72666B7}" presName="bentUpArrow1" presStyleLbl="alignImgPlace1" presStyleIdx="0" presStyleCnt="2"/>
      <dgm:spPr/>
    </dgm:pt>
    <dgm:pt modelId="{43F1913D-67CE-4608-83DE-67B2CA1DA3EC}" type="pres">
      <dgm:prSet presAssocID="{069B7D99-150F-459C-B945-DE8BE72666B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FEB645-AB9B-4FB3-98A4-9DE74CB2FCA2}" type="pres">
      <dgm:prSet presAssocID="{069B7D99-150F-459C-B945-DE8BE72666B7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89857-C049-4DD4-8B43-654DE67D747A}" type="pres">
      <dgm:prSet presAssocID="{825E2065-F887-4254-A0DE-1BFCF6FAA44A}" presName="sibTrans" presStyleCnt="0"/>
      <dgm:spPr/>
    </dgm:pt>
    <dgm:pt modelId="{F15F1AC5-09CD-435A-BDBE-5C21811ED91D}" type="pres">
      <dgm:prSet presAssocID="{18A164FB-7533-4A47-9BBD-4577AE50CC68}" presName="composite" presStyleCnt="0"/>
      <dgm:spPr/>
    </dgm:pt>
    <dgm:pt modelId="{9E741D57-26CA-4A96-AB64-A7532D159F49}" type="pres">
      <dgm:prSet presAssocID="{18A164FB-7533-4A47-9BBD-4577AE50CC68}" presName="bentUpArrow1" presStyleLbl="alignImgPlace1" presStyleIdx="1" presStyleCnt="2"/>
      <dgm:spPr/>
    </dgm:pt>
    <dgm:pt modelId="{AFCE139C-3FDA-43C7-89B7-397EBFB0ECE7}" type="pres">
      <dgm:prSet presAssocID="{18A164FB-7533-4A47-9BBD-4577AE50CC68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AD709-B63E-4351-87CC-C6A7640FD5CB}" type="pres">
      <dgm:prSet presAssocID="{18A164FB-7533-4A47-9BBD-4577AE50CC68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B4EE9-3CB9-49D1-B968-7A5087AA91D3}" type="pres">
      <dgm:prSet presAssocID="{AF362CE4-0F98-41D1-A789-D4B15D55E9C0}" presName="sibTrans" presStyleCnt="0"/>
      <dgm:spPr/>
    </dgm:pt>
    <dgm:pt modelId="{1053C5CF-4175-4685-9AE5-FA6C11AB5B02}" type="pres">
      <dgm:prSet presAssocID="{5A7BC396-7A50-4938-8BDD-F2E832AA88E1}" presName="composite" presStyleCnt="0"/>
      <dgm:spPr/>
    </dgm:pt>
    <dgm:pt modelId="{C1B63329-8963-4572-ACDF-67AE92FE01E4}" type="pres">
      <dgm:prSet presAssocID="{5A7BC396-7A50-4938-8BDD-F2E832AA88E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5EEE45-CBEF-4003-AC8B-732CC8467F85}" srcId="{08AAF578-B1E8-4B4F-9699-F22FFB0EFFD6}" destId="{5A7BC396-7A50-4938-8BDD-F2E832AA88E1}" srcOrd="2" destOrd="0" parTransId="{05C4F6F8-2AA6-4D56-AE1A-83114E7E2686}" sibTransId="{B57BBA9F-6ABC-436E-B03D-31FAB4326DE9}"/>
    <dgm:cxn modelId="{F694893E-526B-4DE0-B70A-6F11115C999C}" type="presOf" srcId="{5A7BC396-7A50-4938-8BDD-F2E832AA88E1}" destId="{C1B63329-8963-4572-ACDF-67AE92FE01E4}" srcOrd="0" destOrd="0" presId="urn:microsoft.com/office/officeart/2005/8/layout/StepDownProcess"/>
    <dgm:cxn modelId="{7CE7CC93-F112-4ADE-A58A-0E6FAB7BF493}" srcId="{08AAF578-B1E8-4B4F-9699-F22FFB0EFFD6}" destId="{069B7D99-150F-459C-B945-DE8BE72666B7}" srcOrd="0" destOrd="0" parTransId="{3242184C-60D1-4374-8E03-78813F92C8BB}" sibTransId="{825E2065-F887-4254-A0DE-1BFCF6FAA44A}"/>
    <dgm:cxn modelId="{E7A560A2-6486-4BBB-B0DA-87D8542142B2}" srcId="{08AAF578-B1E8-4B4F-9699-F22FFB0EFFD6}" destId="{18A164FB-7533-4A47-9BBD-4577AE50CC68}" srcOrd="1" destOrd="0" parTransId="{242274B4-BEA8-4F49-87B0-787E23929824}" sibTransId="{AF362CE4-0F98-41D1-A789-D4B15D55E9C0}"/>
    <dgm:cxn modelId="{3EDD6B47-3E52-4976-AFC1-FC6313BCB96F}" type="presOf" srcId="{08AAF578-B1E8-4B4F-9699-F22FFB0EFFD6}" destId="{1FB45C83-3D0F-41D9-8A1A-E71F9F3DD69B}" srcOrd="0" destOrd="0" presId="urn:microsoft.com/office/officeart/2005/8/layout/StepDownProcess"/>
    <dgm:cxn modelId="{3DD70C45-5F87-4C73-8A70-D827078F55BB}" type="presOf" srcId="{069B7D99-150F-459C-B945-DE8BE72666B7}" destId="{43F1913D-67CE-4608-83DE-67B2CA1DA3EC}" srcOrd="0" destOrd="0" presId="urn:microsoft.com/office/officeart/2005/8/layout/StepDownProcess"/>
    <dgm:cxn modelId="{6A02EC13-53CB-4B7A-99E6-C4C9B440D358}" type="presOf" srcId="{18A164FB-7533-4A47-9BBD-4577AE50CC68}" destId="{AFCE139C-3FDA-43C7-89B7-397EBFB0ECE7}" srcOrd="0" destOrd="0" presId="urn:microsoft.com/office/officeart/2005/8/layout/StepDownProcess"/>
    <dgm:cxn modelId="{AFFD37AE-A97E-4F21-A782-2400B0D57921}" type="presParOf" srcId="{1FB45C83-3D0F-41D9-8A1A-E71F9F3DD69B}" destId="{93B1DF6B-A4DC-4AC5-8B8B-B006439EEA19}" srcOrd="0" destOrd="0" presId="urn:microsoft.com/office/officeart/2005/8/layout/StepDownProcess"/>
    <dgm:cxn modelId="{4D10505D-ABC5-47DE-AA2A-84D0ED1B33CB}" type="presParOf" srcId="{93B1DF6B-A4DC-4AC5-8B8B-B006439EEA19}" destId="{42A54AD5-47B8-4A26-8D18-DED7D1484C01}" srcOrd="0" destOrd="0" presId="urn:microsoft.com/office/officeart/2005/8/layout/StepDownProcess"/>
    <dgm:cxn modelId="{4F77C095-08E0-4FBE-B9D8-9AB00C7C5D14}" type="presParOf" srcId="{93B1DF6B-A4DC-4AC5-8B8B-B006439EEA19}" destId="{43F1913D-67CE-4608-83DE-67B2CA1DA3EC}" srcOrd="1" destOrd="0" presId="urn:microsoft.com/office/officeart/2005/8/layout/StepDownProcess"/>
    <dgm:cxn modelId="{27E577BE-2C40-4DBF-8EC1-36A2800E1540}" type="presParOf" srcId="{93B1DF6B-A4DC-4AC5-8B8B-B006439EEA19}" destId="{21FEB645-AB9B-4FB3-98A4-9DE74CB2FCA2}" srcOrd="2" destOrd="0" presId="urn:microsoft.com/office/officeart/2005/8/layout/StepDownProcess"/>
    <dgm:cxn modelId="{377B1BF5-9973-4F0A-875E-6C0F0A30018F}" type="presParOf" srcId="{1FB45C83-3D0F-41D9-8A1A-E71F9F3DD69B}" destId="{04589857-C049-4DD4-8B43-654DE67D747A}" srcOrd="1" destOrd="0" presId="urn:microsoft.com/office/officeart/2005/8/layout/StepDownProcess"/>
    <dgm:cxn modelId="{9BACF0CB-752B-443B-A8AF-B1316A281C5C}" type="presParOf" srcId="{1FB45C83-3D0F-41D9-8A1A-E71F9F3DD69B}" destId="{F15F1AC5-09CD-435A-BDBE-5C21811ED91D}" srcOrd="2" destOrd="0" presId="urn:microsoft.com/office/officeart/2005/8/layout/StepDownProcess"/>
    <dgm:cxn modelId="{4B93FEE4-3C94-481B-8417-B7FD7FE5E7AF}" type="presParOf" srcId="{F15F1AC5-09CD-435A-BDBE-5C21811ED91D}" destId="{9E741D57-26CA-4A96-AB64-A7532D159F49}" srcOrd="0" destOrd="0" presId="urn:microsoft.com/office/officeart/2005/8/layout/StepDownProcess"/>
    <dgm:cxn modelId="{FE8D5E65-0067-441D-8AC2-12F5C3A4AEDB}" type="presParOf" srcId="{F15F1AC5-09CD-435A-BDBE-5C21811ED91D}" destId="{AFCE139C-3FDA-43C7-89B7-397EBFB0ECE7}" srcOrd="1" destOrd="0" presId="urn:microsoft.com/office/officeart/2005/8/layout/StepDownProcess"/>
    <dgm:cxn modelId="{FC6E6A21-2BD9-4A44-B08A-0845EEF411A5}" type="presParOf" srcId="{F15F1AC5-09CD-435A-BDBE-5C21811ED91D}" destId="{9DCAD709-B63E-4351-87CC-C6A7640FD5CB}" srcOrd="2" destOrd="0" presId="urn:microsoft.com/office/officeart/2005/8/layout/StepDownProcess"/>
    <dgm:cxn modelId="{7C4ED512-CFDF-4D7A-95F1-C868B459F2D1}" type="presParOf" srcId="{1FB45C83-3D0F-41D9-8A1A-E71F9F3DD69B}" destId="{326B4EE9-3CB9-49D1-B968-7A5087AA91D3}" srcOrd="3" destOrd="0" presId="urn:microsoft.com/office/officeart/2005/8/layout/StepDownProcess"/>
    <dgm:cxn modelId="{651E2CA0-577A-46A1-BD9E-B967D09850B9}" type="presParOf" srcId="{1FB45C83-3D0F-41D9-8A1A-E71F9F3DD69B}" destId="{1053C5CF-4175-4685-9AE5-FA6C11AB5B02}" srcOrd="4" destOrd="0" presId="urn:microsoft.com/office/officeart/2005/8/layout/StepDownProcess"/>
    <dgm:cxn modelId="{A0455854-B526-49C7-BAD1-7A4DDBE56AF6}" type="presParOf" srcId="{1053C5CF-4175-4685-9AE5-FA6C11AB5B02}" destId="{C1B63329-8963-4572-ACDF-67AE92FE01E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4F17A8-1EFF-42E1-B790-5E63D51E3A3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45BAA9-0679-4437-9E8C-5A14FFF6D001}">
      <dgm:prSet phldrT="[Text]"/>
      <dgm:spPr/>
      <dgm:t>
        <a:bodyPr/>
        <a:lstStyle/>
        <a:p>
          <a:r>
            <a:rPr lang="nl-NL" dirty="0" smtClean="0"/>
            <a:t>Design</a:t>
          </a:r>
          <a:endParaRPr lang="en-US" dirty="0"/>
        </a:p>
      </dgm:t>
    </dgm:pt>
    <dgm:pt modelId="{D7B3FCFF-E23A-488A-BB63-19B647AABE45}" type="parTrans" cxnId="{799D5A67-49C8-4360-B8A8-9CA31CF9DB51}">
      <dgm:prSet/>
      <dgm:spPr/>
      <dgm:t>
        <a:bodyPr/>
        <a:lstStyle/>
        <a:p>
          <a:endParaRPr lang="en-US"/>
        </a:p>
      </dgm:t>
    </dgm:pt>
    <dgm:pt modelId="{6E9096E2-BF8A-4C62-8C6D-8A32E2207124}" type="sibTrans" cxnId="{799D5A67-49C8-4360-B8A8-9CA31CF9DB51}">
      <dgm:prSet/>
      <dgm:spPr/>
      <dgm:t>
        <a:bodyPr/>
        <a:lstStyle/>
        <a:p>
          <a:endParaRPr lang="en-US"/>
        </a:p>
      </dgm:t>
    </dgm:pt>
    <dgm:pt modelId="{132E2648-C0F8-4FE7-AD81-7FA245AF91BC}">
      <dgm:prSet phldrT="[Text]"/>
      <dgm:spPr/>
      <dgm:t>
        <a:bodyPr/>
        <a:lstStyle/>
        <a:p>
          <a:r>
            <a:rPr lang="nl-NL" dirty="0" smtClean="0"/>
            <a:t>Test</a:t>
          </a:r>
          <a:endParaRPr lang="en-US" dirty="0"/>
        </a:p>
      </dgm:t>
    </dgm:pt>
    <dgm:pt modelId="{A8311A1E-AE20-492C-99EA-F3E7686D3EDC}" type="parTrans" cxnId="{9E6BC2E5-EA3A-4084-A5BA-907D5B704170}">
      <dgm:prSet/>
      <dgm:spPr/>
      <dgm:t>
        <a:bodyPr/>
        <a:lstStyle/>
        <a:p>
          <a:endParaRPr lang="en-US"/>
        </a:p>
      </dgm:t>
    </dgm:pt>
    <dgm:pt modelId="{9C5827D8-E6AD-4D87-AA7A-8721E8489134}" type="sibTrans" cxnId="{9E6BC2E5-EA3A-4084-A5BA-907D5B704170}">
      <dgm:prSet/>
      <dgm:spPr/>
      <dgm:t>
        <a:bodyPr/>
        <a:lstStyle/>
        <a:p>
          <a:endParaRPr lang="en-US"/>
        </a:p>
      </dgm:t>
    </dgm:pt>
    <dgm:pt modelId="{12079646-1769-464B-AB01-B6946D60E104}">
      <dgm:prSet phldrT="[Text]"/>
      <dgm:spPr/>
      <dgm:t>
        <a:bodyPr/>
        <a:lstStyle/>
        <a:p>
          <a:r>
            <a:rPr lang="nl-NL" dirty="0" err="1" smtClean="0"/>
            <a:t>Implement</a:t>
          </a:r>
          <a:endParaRPr lang="en-US" dirty="0"/>
        </a:p>
      </dgm:t>
    </dgm:pt>
    <dgm:pt modelId="{D8FE7483-0029-4E58-8495-7245B956F8CB}" type="parTrans" cxnId="{E87651EE-F3CB-4E24-ABC2-9E09F40A4089}">
      <dgm:prSet/>
      <dgm:spPr/>
      <dgm:t>
        <a:bodyPr/>
        <a:lstStyle/>
        <a:p>
          <a:endParaRPr lang="en-US"/>
        </a:p>
      </dgm:t>
    </dgm:pt>
    <dgm:pt modelId="{138590E5-B8C6-4901-B2CD-75A831C3B33C}" type="sibTrans" cxnId="{E87651EE-F3CB-4E24-ABC2-9E09F40A4089}">
      <dgm:prSet/>
      <dgm:spPr/>
      <dgm:t>
        <a:bodyPr/>
        <a:lstStyle/>
        <a:p>
          <a:endParaRPr lang="en-US"/>
        </a:p>
      </dgm:t>
    </dgm:pt>
    <dgm:pt modelId="{BA53599B-29F3-45E2-816E-09AAE1E24296}">
      <dgm:prSet phldrT="[Text]"/>
      <dgm:spPr/>
      <dgm:t>
        <a:bodyPr/>
        <a:lstStyle/>
        <a:p>
          <a:r>
            <a:rPr lang="nl-NL" dirty="0" smtClean="0"/>
            <a:t>Test</a:t>
          </a:r>
          <a:endParaRPr lang="en-US" dirty="0"/>
        </a:p>
      </dgm:t>
    </dgm:pt>
    <dgm:pt modelId="{AE8C6D10-31AF-4EDC-B305-3049EDB63457}" type="parTrans" cxnId="{04878BC1-F8EB-4553-8A01-54C52FA1256D}">
      <dgm:prSet/>
      <dgm:spPr/>
      <dgm:t>
        <a:bodyPr/>
        <a:lstStyle/>
        <a:p>
          <a:endParaRPr lang="en-US"/>
        </a:p>
      </dgm:t>
    </dgm:pt>
    <dgm:pt modelId="{7ED538C6-E6A5-48E2-BD98-0C7A63D215C5}" type="sibTrans" cxnId="{04878BC1-F8EB-4553-8A01-54C52FA1256D}">
      <dgm:prSet/>
      <dgm:spPr/>
      <dgm:t>
        <a:bodyPr/>
        <a:lstStyle/>
        <a:p>
          <a:endParaRPr lang="en-US"/>
        </a:p>
      </dgm:t>
    </dgm:pt>
    <dgm:pt modelId="{E1C7105C-2AC8-4709-A6C0-05AD85208542}" type="pres">
      <dgm:prSet presAssocID="{D24F17A8-1EFF-42E1-B790-5E63D51E3A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0F8EB2-7D3E-4467-8773-3DD8C3B09D9E}" type="pres">
      <dgm:prSet presAssocID="{D145BAA9-0679-4437-9E8C-5A14FFF6D00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6DEBE4-E26F-44C3-861C-CAC71DFB4675}" type="pres">
      <dgm:prSet presAssocID="{D145BAA9-0679-4437-9E8C-5A14FFF6D001}" presName="spNode" presStyleCnt="0"/>
      <dgm:spPr/>
    </dgm:pt>
    <dgm:pt modelId="{35EDC5AE-DC94-4CEF-A22A-9581CED98109}" type="pres">
      <dgm:prSet presAssocID="{6E9096E2-BF8A-4C62-8C6D-8A32E2207124}" presName="sibTrans" presStyleLbl="sibTrans1D1" presStyleIdx="0" presStyleCnt="4"/>
      <dgm:spPr/>
      <dgm:t>
        <a:bodyPr/>
        <a:lstStyle/>
        <a:p>
          <a:endParaRPr lang="en-US"/>
        </a:p>
      </dgm:t>
    </dgm:pt>
    <dgm:pt modelId="{758CCD7B-D721-4E29-99D9-103E6C1E8023}" type="pres">
      <dgm:prSet presAssocID="{132E2648-C0F8-4FE7-AD81-7FA245AF91B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852D70-CF84-4830-A931-46782568984A}" type="pres">
      <dgm:prSet presAssocID="{132E2648-C0F8-4FE7-AD81-7FA245AF91BC}" presName="spNode" presStyleCnt="0"/>
      <dgm:spPr/>
    </dgm:pt>
    <dgm:pt modelId="{3C3DB3FD-B3C6-47D7-8671-A232742C0A48}" type="pres">
      <dgm:prSet presAssocID="{9C5827D8-E6AD-4D87-AA7A-8721E8489134}" presName="sibTrans" presStyleLbl="sibTrans1D1" presStyleIdx="1" presStyleCnt="4"/>
      <dgm:spPr/>
      <dgm:t>
        <a:bodyPr/>
        <a:lstStyle/>
        <a:p>
          <a:endParaRPr lang="en-US"/>
        </a:p>
      </dgm:t>
    </dgm:pt>
    <dgm:pt modelId="{8E564F17-70DE-4FBF-A4D2-AAF044DF391F}" type="pres">
      <dgm:prSet presAssocID="{12079646-1769-464B-AB01-B6946D60E10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68DA5C-D7CE-419E-A489-F08BD74331F3}" type="pres">
      <dgm:prSet presAssocID="{12079646-1769-464B-AB01-B6946D60E104}" presName="spNode" presStyleCnt="0"/>
      <dgm:spPr/>
    </dgm:pt>
    <dgm:pt modelId="{68A76AB6-FC7A-4140-8239-AE8BD85CF51F}" type="pres">
      <dgm:prSet presAssocID="{138590E5-B8C6-4901-B2CD-75A831C3B33C}" presName="sibTrans" presStyleLbl="sibTrans1D1" presStyleIdx="2" presStyleCnt="4"/>
      <dgm:spPr/>
      <dgm:t>
        <a:bodyPr/>
        <a:lstStyle/>
        <a:p>
          <a:endParaRPr lang="en-US"/>
        </a:p>
      </dgm:t>
    </dgm:pt>
    <dgm:pt modelId="{814C3BD1-1D68-495D-90B6-2A3C1E2C3F4E}" type="pres">
      <dgm:prSet presAssocID="{BA53599B-29F3-45E2-816E-09AAE1E2429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DE9B0-CD6D-4A98-84FD-DABB4679FD25}" type="pres">
      <dgm:prSet presAssocID="{BA53599B-29F3-45E2-816E-09AAE1E24296}" presName="spNode" presStyleCnt="0"/>
      <dgm:spPr/>
    </dgm:pt>
    <dgm:pt modelId="{E095DAB1-496E-4119-A4FF-A21CEEE7FC2A}" type="pres">
      <dgm:prSet presAssocID="{7ED538C6-E6A5-48E2-BD98-0C7A63D215C5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9E2B3E03-A870-47C7-8142-6746257E191E}" type="presOf" srcId="{132E2648-C0F8-4FE7-AD81-7FA245AF91BC}" destId="{758CCD7B-D721-4E29-99D9-103E6C1E8023}" srcOrd="0" destOrd="0" presId="urn:microsoft.com/office/officeart/2005/8/layout/cycle5"/>
    <dgm:cxn modelId="{FDC4A195-0024-4011-970D-814E1E9D304E}" type="presOf" srcId="{6E9096E2-BF8A-4C62-8C6D-8A32E2207124}" destId="{35EDC5AE-DC94-4CEF-A22A-9581CED98109}" srcOrd="0" destOrd="0" presId="urn:microsoft.com/office/officeart/2005/8/layout/cycle5"/>
    <dgm:cxn modelId="{474C46EC-5642-4C25-B488-848250D5D2B6}" type="presOf" srcId="{D145BAA9-0679-4437-9E8C-5A14FFF6D001}" destId="{4D0F8EB2-7D3E-4467-8773-3DD8C3B09D9E}" srcOrd="0" destOrd="0" presId="urn:microsoft.com/office/officeart/2005/8/layout/cycle5"/>
    <dgm:cxn modelId="{799D5A67-49C8-4360-B8A8-9CA31CF9DB51}" srcId="{D24F17A8-1EFF-42E1-B790-5E63D51E3A33}" destId="{D145BAA9-0679-4437-9E8C-5A14FFF6D001}" srcOrd="0" destOrd="0" parTransId="{D7B3FCFF-E23A-488A-BB63-19B647AABE45}" sibTransId="{6E9096E2-BF8A-4C62-8C6D-8A32E2207124}"/>
    <dgm:cxn modelId="{DAF7A1C5-8B5E-404F-9C9C-D64C1C200AE5}" type="presOf" srcId="{BA53599B-29F3-45E2-816E-09AAE1E24296}" destId="{814C3BD1-1D68-495D-90B6-2A3C1E2C3F4E}" srcOrd="0" destOrd="0" presId="urn:microsoft.com/office/officeart/2005/8/layout/cycle5"/>
    <dgm:cxn modelId="{04878BC1-F8EB-4553-8A01-54C52FA1256D}" srcId="{D24F17A8-1EFF-42E1-B790-5E63D51E3A33}" destId="{BA53599B-29F3-45E2-816E-09AAE1E24296}" srcOrd="3" destOrd="0" parTransId="{AE8C6D10-31AF-4EDC-B305-3049EDB63457}" sibTransId="{7ED538C6-E6A5-48E2-BD98-0C7A63D215C5}"/>
    <dgm:cxn modelId="{3B1DA2A3-3AE1-449F-BAB2-C5EC851E1739}" type="presOf" srcId="{7ED538C6-E6A5-48E2-BD98-0C7A63D215C5}" destId="{E095DAB1-496E-4119-A4FF-A21CEEE7FC2A}" srcOrd="0" destOrd="0" presId="urn:microsoft.com/office/officeart/2005/8/layout/cycle5"/>
    <dgm:cxn modelId="{6E5245CB-4F04-4345-90D2-80534616D1EC}" type="presOf" srcId="{12079646-1769-464B-AB01-B6946D60E104}" destId="{8E564F17-70DE-4FBF-A4D2-AAF044DF391F}" srcOrd="0" destOrd="0" presId="urn:microsoft.com/office/officeart/2005/8/layout/cycle5"/>
    <dgm:cxn modelId="{F32AD813-D48D-4F94-B243-BA17D0508536}" type="presOf" srcId="{9C5827D8-E6AD-4D87-AA7A-8721E8489134}" destId="{3C3DB3FD-B3C6-47D7-8671-A232742C0A48}" srcOrd="0" destOrd="0" presId="urn:microsoft.com/office/officeart/2005/8/layout/cycle5"/>
    <dgm:cxn modelId="{68922B08-E07B-4618-8275-03A8B0FF91EA}" type="presOf" srcId="{D24F17A8-1EFF-42E1-B790-5E63D51E3A33}" destId="{E1C7105C-2AC8-4709-A6C0-05AD85208542}" srcOrd="0" destOrd="0" presId="urn:microsoft.com/office/officeart/2005/8/layout/cycle5"/>
    <dgm:cxn modelId="{CE43AF4A-A164-4C2C-9FF1-559431B3645C}" type="presOf" srcId="{138590E5-B8C6-4901-B2CD-75A831C3B33C}" destId="{68A76AB6-FC7A-4140-8239-AE8BD85CF51F}" srcOrd="0" destOrd="0" presId="urn:microsoft.com/office/officeart/2005/8/layout/cycle5"/>
    <dgm:cxn modelId="{9E6BC2E5-EA3A-4084-A5BA-907D5B704170}" srcId="{D24F17A8-1EFF-42E1-B790-5E63D51E3A33}" destId="{132E2648-C0F8-4FE7-AD81-7FA245AF91BC}" srcOrd="1" destOrd="0" parTransId="{A8311A1E-AE20-492C-99EA-F3E7686D3EDC}" sibTransId="{9C5827D8-E6AD-4D87-AA7A-8721E8489134}"/>
    <dgm:cxn modelId="{E87651EE-F3CB-4E24-ABC2-9E09F40A4089}" srcId="{D24F17A8-1EFF-42E1-B790-5E63D51E3A33}" destId="{12079646-1769-464B-AB01-B6946D60E104}" srcOrd="2" destOrd="0" parTransId="{D8FE7483-0029-4E58-8495-7245B956F8CB}" sibTransId="{138590E5-B8C6-4901-B2CD-75A831C3B33C}"/>
    <dgm:cxn modelId="{F111CBB4-A2D2-4999-ABD0-2C9E45B3AB46}" type="presParOf" srcId="{E1C7105C-2AC8-4709-A6C0-05AD85208542}" destId="{4D0F8EB2-7D3E-4467-8773-3DD8C3B09D9E}" srcOrd="0" destOrd="0" presId="urn:microsoft.com/office/officeart/2005/8/layout/cycle5"/>
    <dgm:cxn modelId="{5C14E7D3-AEE8-4C95-870B-E4F512564782}" type="presParOf" srcId="{E1C7105C-2AC8-4709-A6C0-05AD85208542}" destId="{686DEBE4-E26F-44C3-861C-CAC71DFB4675}" srcOrd="1" destOrd="0" presId="urn:microsoft.com/office/officeart/2005/8/layout/cycle5"/>
    <dgm:cxn modelId="{D82888EC-21D5-468E-82B3-0FD8368B0F24}" type="presParOf" srcId="{E1C7105C-2AC8-4709-A6C0-05AD85208542}" destId="{35EDC5AE-DC94-4CEF-A22A-9581CED98109}" srcOrd="2" destOrd="0" presId="urn:microsoft.com/office/officeart/2005/8/layout/cycle5"/>
    <dgm:cxn modelId="{1EDC1A5F-D00A-4988-B2B6-11D09218E325}" type="presParOf" srcId="{E1C7105C-2AC8-4709-A6C0-05AD85208542}" destId="{758CCD7B-D721-4E29-99D9-103E6C1E8023}" srcOrd="3" destOrd="0" presId="urn:microsoft.com/office/officeart/2005/8/layout/cycle5"/>
    <dgm:cxn modelId="{669ECE98-C021-4CD8-921E-B5DAB4A44E08}" type="presParOf" srcId="{E1C7105C-2AC8-4709-A6C0-05AD85208542}" destId="{00852D70-CF84-4830-A931-46782568984A}" srcOrd="4" destOrd="0" presId="urn:microsoft.com/office/officeart/2005/8/layout/cycle5"/>
    <dgm:cxn modelId="{B21EDCCD-B7FF-4611-8315-B9CCC3F7E757}" type="presParOf" srcId="{E1C7105C-2AC8-4709-A6C0-05AD85208542}" destId="{3C3DB3FD-B3C6-47D7-8671-A232742C0A48}" srcOrd="5" destOrd="0" presId="urn:microsoft.com/office/officeart/2005/8/layout/cycle5"/>
    <dgm:cxn modelId="{17DACA91-60E5-4F97-AF29-1EEC2293235D}" type="presParOf" srcId="{E1C7105C-2AC8-4709-A6C0-05AD85208542}" destId="{8E564F17-70DE-4FBF-A4D2-AAF044DF391F}" srcOrd="6" destOrd="0" presId="urn:microsoft.com/office/officeart/2005/8/layout/cycle5"/>
    <dgm:cxn modelId="{68CCD75F-9690-4F7E-93DE-DFECAD5509E4}" type="presParOf" srcId="{E1C7105C-2AC8-4709-A6C0-05AD85208542}" destId="{BC68DA5C-D7CE-419E-A489-F08BD74331F3}" srcOrd="7" destOrd="0" presId="urn:microsoft.com/office/officeart/2005/8/layout/cycle5"/>
    <dgm:cxn modelId="{EF10D082-7489-484D-99F4-B8E15DC431A2}" type="presParOf" srcId="{E1C7105C-2AC8-4709-A6C0-05AD85208542}" destId="{68A76AB6-FC7A-4140-8239-AE8BD85CF51F}" srcOrd="8" destOrd="0" presId="urn:microsoft.com/office/officeart/2005/8/layout/cycle5"/>
    <dgm:cxn modelId="{ADE82C3E-FACE-4A58-8AE2-1811041B2E07}" type="presParOf" srcId="{E1C7105C-2AC8-4709-A6C0-05AD85208542}" destId="{814C3BD1-1D68-495D-90B6-2A3C1E2C3F4E}" srcOrd="9" destOrd="0" presId="urn:microsoft.com/office/officeart/2005/8/layout/cycle5"/>
    <dgm:cxn modelId="{B8E6EC7D-FDB8-408C-8B3C-5B4BE1D42D67}" type="presParOf" srcId="{E1C7105C-2AC8-4709-A6C0-05AD85208542}" destId="{444DE9B0-CD6D-4A98-84FD-DABB4679FD25}" srcOrd="10" destOrd="0" presId="urn:microsoft.com/office/officeart/2005/8/layout/cycle5"/>
    <dgm:cxn modelId="{2A5988FA-5FA2-407B-B315-CCEBB9F57C49}" type="presParOf" srcId="{E1C7105C-2AC8-4709-A6C0-05AD85208542}" destId="{E095DAB1-496E-4119-A4FF-A21CEEE7FC2A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4F17A8-1EFF-42E1-B790-5E63D51E3A3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45BAA9-0679-4437-9E8C-5A14FFF6D001}">
      <dgm:prSet phldrT="[Text]"/>
      <dgm:spPr/>
      <dgm:t>
        <a:bodyPr/>
        <a:lstStyle/>
        <a:p>
          <a:r>
            <a:rPr lang="nl-NL" dirty="0" smtClean="0"/>
            <a:t>Design</a:t>
          </a:r>
          <a:endParaRPr lang="en-US" dirty="0"/>
        </a:p>
      </dgm:t>
    </dgm:pt>
    <dgm:pt modelId="{D7B3FCFF-E23A-488A-BB63-19B647AABE45}" type="parTrans" cxnId="{799D5A67-49C8-4360-B8A8-9CA31CF9DB51}">
      <dgm:prSet/>
      <dgm:spPr/>
      <dgm:t>
        <a:bodyPr/>
        <a:lstStyle/>
        <a:p>
          <a:endParaRPr lang="en-US"/>
        </a:p>
      </dgm:t>
    </dgm:pt>
    <dgm:pt modelId="{6E9096E2-BF8A-4C62-8C6D-8A32E2207124}" type="sibTrans" cxnId="{799D5A67-49C8-4360-B8A8-9CA31CF9DB51}">
      <dgm:prSet/>
      <dgm:spPr/>
      <dgm:t>
        <a:bodyPr/>
        <a:lstStyle/>
        <a:p>
          <a:endParaRPr lang="en-US"/>
        </a:p>
      </dgm:t>
    </dgm:pt>
    <dgm:pt modelId="{132E2648-C0F8-4FE7-AD81-7FA245AF91BC}">
      <dgm:prSet phldrT="[Text]"/>
      <dgm:spPr>
        <a:solidFill>
          <a:srgbClr val="FF0000"/>
        </a:solidFill>
      </dgm:spPr>
      <dgm:t>
        <a:bodyPr/>
        <a:lstStyle/>
        <a:p>
          <a:r>
            <a:rPr lang="nl-NL" dirty="0" smtClean="0"/>
            <a:t>Test</a:t>
          </a:r>
          <a:endParaRPr lang="en-US" dirty="0"/>
        </a:p>
      </dgm:t>
    </dgm:pt>
    <dgm:pt modelId="{A8311A1E-AE20-492C-99EA-F3E7686D3EDC}" type="parTrans" cxnId="{9E6BC2E5-EA3A-4084-A5BA-907D5B704170}">
      <dgm:prSet/>
      <dgm:spPr/>
      <dgm:t>
        <a:bodyPr/>
        <a:lstStyle/>
        <a:p>
          <a:endParaRPr lang="en-US"/>
        </a:p>
      </dgm:t>
    </dgm:pt>
    <dgm:pt modelId="{9C5827D8-E6AD-4D87-AA7A-8721E8489134}" type="sibTrans" cxnId="{9E6BC2E5-EA3A-4084-A5BA-907D5B704170}">
      <dgm:prSet/>
      <dgm:spPr/>
      <dgm:t>
        <a:bodyPr/>
        <a:lstStyle/>
        <a:p>
          <a:endParaRPr lang="en-US"/>
        </a:p>
      </dgm:t>
    </dgm:pt>
    <dgm:pt modelId="{12079646-1769-464B-AB01-B6946D60E104}">
      <dgm:prSet phldrT="[Text]"/>
      <dgm:spPr/>
      <dgm:t>
        <a:bodyPr/>
        <a:lstStyle/>
        <a:p>
          <a:r>
            <a:rPr lang="nl-NL" dirty="0" err="1" smtClean="0"/>
            <a:t>Implement</a:t>
          </a:r>
          <a:endParaRPr lang="en-US" dirty="0"/>
        </a:p>
      </dgm:t>
    </dgm:pt>
    <dgm:pt modelId="{D8FE7483-0029-4E58-8495-7245B956F8CB}" type="parTrans" cxnId="{E87651EE-F3CB-4E24-ABC2-9E09F40A4089}">
      <dgm:prSet/>
      <dgm:spPr/>
      <dgm:t>
        <a:bodyPr/>
        <a:lstStyle/>
        <a:p>
          <a:endParaRPr lang="en-US"/>
        </a:p>
      </dgm:t>
    </dgm:pt>
    <dgm:pt modelId="{138590E5-B8C6-4901-B2CD-75A831C3B33C}" type="sibTrans" cxnId="{E87651EE-F3CB-4E24-ABC2-9E09F40A4089}">
      <dgm:prSet/>
      <dgm:spPr/>
      <dgm:t>
        <a:bodyPr/>
        <a:lstStyle/>
        <a:p>
          <a:endParaRPr lang="en-US"/>
        </a:p>
      </dgm:t>
    </dgm:pt>
    <dgm:pt modelId="{BA53599B-29F3-45E2-816E-09AAE1E24296}">
      <dgm:prSet phldrT="[Text]"/>
      <dgm:spPr>
        <a:solidFill>
          <a:srgbClr val="00B050"/>
        </a:solidFill>
      </dgm:spPr>
      <dgm:t>
        <a:bodyPr/>
        <a:lstStyle/>
        <a:p>
          <a:r>
            <a:rPr lang="nl-NL" dirty="0" smtClean="0"/>
            <a:t>Test</a:t>
          </a:r>
          <a:endParaRPr lang="en-US" dirty="0"/>
        </a:p>
      </dgm:t>
    </dgm:pt>
    <dgm:pt modelId="{AE8C6D10-31AF-4EDC-B305-3049EDB63457}" type="parTrans" cxnId="{04878BC1-F8EB-4553-8A01-54C52FA1256D}">
      <dgm:prSet/>
      <dgm:spPr/>
      <dgm:t>
        <a:bodyPr/>
        <a:lstStyle/>
        <a:p>
          <a:endParaRPr lang="en-US"/>
        </a:p>
      </dgm:t>
    </dgm:pt>
    <dgm:pt modelId="{7ED538C6-E6A5-48E2-BD98-0C7A63D215C5}" type="sibTrans" cxnId="{04878BC1-F8EB-4553-8A01-54C52FA1256D}">
      <dgm:prSet/>
      <dgm:spPr/>
      <dgm:t>
        <a:bodyPr/>
        <a:lstStyle/>
        <a:p>
          <a:endParaRPr lang="en-US"/>
        </a:p>
      </dgm:t>
    </dgm:pt>
    <dgm:pt modelId="{A7FD2D26-ECD2-4B9C-B332-FE95595ADD64}">
      <dgm:prSet phldrT="[Text]"/>
      <dgm:spPr>
        <a:solidFill>
          <a:schemeClr val="accent1"/>
        </a:solidFill>
      </dgm:spPr>
      <dgm:t>
        <a:bodyPr/>
        <a:lstStyle/>
        <a:p>
          <a:r>
            <a:rPr lang="nl-NL" dirty="0" err="1" smtClean="0"/>
            <a:t>Refactor</a:t>
          </a:r>
          <a:endParaRPr lang="en-US" dirty="0"/>
        </a:p>
      </dgm:t>
    </dgm:pt>
    <dgm:pt modelId="{C50C1DF8-EA1F-49E2-B2A3-731004A25B83}" type="parTrans" cxnId="{273F33A7-93CA-4B32-AE3E-9263E1AD2D71}">
      <dgm:prSet/>
      <dgm:spPr/>
      <dgm:t>
        <a:bodyPr/>
        <a:lstStyle/>
        <a:p>
          <a:endParaRPr lang="en-US"/>
        </a:p>
      </dgm:t>
    </dgm:pt>
    <dgm:pt modelId="{77F52109-6EDD-4697-8894-17C5C0D23698}" type="sibTrans" cxnId="{273F33A7-93CA-4B32-AE3E-9263E1AD2D71}">
      <dgm:prSet/>
      <dgm:spPr/>
      <dgm:t>
        <a:bodyPr/>
        <a:lstStyle/>
        <a:p>
          <a:endParaRPr lang="en-US"/>
        </a:p>
      </dgm:t>
    </dgm:pt>
    <dgm:pt modelId="{E1C7105C-2AC8-4709-A6C0-05AD85208542}" type="pres">
      <dgm:prSet presAssocID="{D24F17A8-1EFF-42E1-B790-5E63D51E3A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0F8EB2-7D3E-4467-8773-3DD8C3B09D9E}" type="pres">
      <dgm:prSet presAssocID="{D145BAA9-0679-4437-9E8C-5A14FFF6D00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6DEBE4-E26F-44C3-861C-CAC71DFB4675}" type="pres">
      <dgm:prSet presAssocID="{D145BAA9-0679-4437-9E8C-5A14FFF6D001}" presName="spNode" presStyleCnt="0"/>
      <dgm:spPr/>
    </dgm:pt>
    <dgm:pt modelId="{35EDC5AE-DC94-4CEF-A22A-9581CED98109}" type="pres">
      <dgm:prSet presAssocID="{6E9096E2-BF8A-4C62-8C6D-8A32E2207124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58CCD7B-D721-4E29-99D9-103E6C1E8023}" type="pres">
      <dgm:prSet presAssocID="{132E2648-C0F8-4FE7-AD81-7FA245AF91B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852D70-CF84-4830-A931-46782568984A}" type="pres">
      <dgm:prSet presAssocID="{132E2648-C0F8-4FE7-AD81-7FA245AF91BC}" presName="spNode" presStyleCnt="0"/>
      <dgm:spPr/>
    </dgm:pt>
    <dgm:pt modelId="{3C3DB3FD-B3C6-47D7-8671-A232742C0A48}" type="pres">
      <dgm:prSet presAssocID="{9C5827D8-E6AD-4D87-AA7A-8721E8489134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E564F17-70DE-4FBF-A4D2-AAF044DF391F}" type="pres">
      <dgm:prSet presAssocID="{12079646-1769-464B-AB01-B6946D60E10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68DA5C-D7CE-419E-A489-F08BD74331F3}" type="pres">
      <dgm:prSet presAssocID="{12079646-1769-464B-AB01-B6946D60E104}" presName="spNode" presStyleCnt="0"/>
      <dgm:spPr/>
    </dgm:pt>
    <dgm:pt modelId="{68A76AB6-FC7A-4140-8239-AE8BD85CF51F}" type="pres">
      <dgm:prSet presAssocID="{138590E5-B8C6-4901-B2CD-75A831C3B33C}" presName="sibTrans" presStyleLbl="sibTrans1D1" presStyleIdx="2" presStyleCnt="5"/>
      <dgm:spPr/>
      <dgm:t>
        <a:bodyPr/>
        <a:lstStyle/>
        <a:p>
          <a:endParaRPr lang="en-US"/>
        </a:p>
      </dgm:t>
    </dgm:pt>
    <dgm:pt modelId="{814C3BD1-1D68-495D-90B6-2A3C1E2C3F4E}" type="pres">
      <dgm:prSet presAssocID="{BA53599B-29F3-45E2-816E-09AAE1E242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DE9B0-CD6D-4A98-84FD-DABB4679FD25}" type="pres">
      <dgm:prSet presAssocID="{BA53599B-29F3-45E2-816E-09AAE1E24296}" presName="spNode" presStyleCnt="0"/>
      <dgm:spPr/>
    </dgm:pt>
    <dgm:pt modelId="{E095DAB1-496E-4119-A4FF-A21CEEE7FC2A}" type="pres">
      <dgm:prSet presAssocID="{7ED538C6-E6A5-48E2-BD98-0C7A63D215C5}" presName="sibTrans" presStyleLbl="sibTrans1D1" presStyleIdx="3" presStyleCnt="5"/>
      <dgm:spPr/>
      <dgm:t>
        <a:bodyPr/>
        <a:lstStyle/>
        <a:p>
          <a:endParaRPr lang="en-US"/>
        </a:p>
      </dgm:t>
    </dgm:pt>
    <dgm:pt modelId="{C1DBB53E-1F52-4731-BF7A-A8217A0433F5}" type="pres">
      <dgm:prSet presAssocID="{A7FD2D26-ECD2-4B9C-B332-FE95595ADD6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BD5EC-9C55-4F2E-8731-A0C5392A7836}" type="pres">
      <dgm:prSet presAssocID="{A7FD2D26-ECD2-4B9C-B332-FE95595ADD64}" presName="spNode" presStyleCnt="0"/>
      <dgm:spPr/>
    </dgm:pt>
    <dgm:pt modelId="{82DEB24B-9974-4BE2-9BD5-57596C0D6D28}" type="pres">
      <dgm:prSet presAssocID="{77F52109-6EDD-4697-8894-17C5C0D23698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B9F70549-6639-4432-A519-CBC3C95E526C}" type="presOf" srcId="{D145BAA9-0679-4437-9E8C-5A14FFF6D001}" destId="{4D0F8EB2-7D3E-4467-8773-3DD8C3B09D9E}" srcOrd="0" destOrd="0" presId="urn:microsoft.com/office/officeart/2005/8/layout/cycle5"/>
    <dgm:cxn modelId="{EEB9038D-183E-4DA5-9A8C-26260346D612}" type="presOf" srcId="{7ED538C6-E6A5-48E2-BD98-0C7A63D215C5}" destId="{E095DAB1-496E-4119-A4FF-A21CEEE7FC2A}" srcOrd="0" destOrd="0" presId="urn:microsoft.com/office/officeart/2005/8/layout/cycle5"/>
    <dgm:cxn modelId="{273F33A7-93CA-4B32-AE3E-9263E1AD2D71}" srcId="{D24F17A8-1EFF-42E1-B790-5E63D51E3A33}" destId="{A7FD2D26-ECD2-4B9C-B332-FE95595ADD64}" srcOrd="4" destOrd="0" parTransId="{C50C1DF8-EA1F-49E2-B2A3-731004A25B83}" sibTransId="{77F52109-6EDD-4697-8894-17C5C0D23698}"/>
    <dgm:cxn modelId="{BA91E126-8AF1-426D-AB1C-DA677CB349E9}" type="presOf" srcId="{9C5827D8-E6AD-4D87-AA7A-8721E8489134}" destId="{3C3DB3FD-B3C6-47D7-8671-A232742C0A48}" srcOrd="0" destOrd="0" presId="urn:microsoft.com/office/officeart/2005/8/layout/cycle5"/>
    <dgm:cxn modelId="{799D5A67-49C8-4360-B8A8-9CA31CF9DB51}" srcId="{D24F17A8-1EFF-42E1-B790-5E63D51E3A33}" destId="{D145BAA9-0679-4437-9E8C-5A14FFF6D001}" srcOrd="0" destOrd="0" parTransId="{D7B3FCFF-E23A-488A-BB63-19B647AABE45}" sibTransId="{6E9096E2-BF8A-4C62-8C6D-8A32E2207124}"/>
    <dgm:cxn modelId="{9B5F4ACD-54F9-4103-9E49-0E746CA00EF1}" type="presOf" srcId="{12079646-1769-464B-AB01-B6946D60E104}" destId="{8E564F17-70DE-4FBF-A4D2-AAF044DF391F}" srcOrd="0" destOrd="0" presId="urn:microsoft.com/office/officeart/2005/8/layout/cycle5"/>
    <dgm:cxn modelId="{DF49F08F-29A5-42DC-BA7F-14EAC1E63F22}" type="presOf" srcId="{D24F17A8-1EFF-42E1-B790-5E63D51E3A33}" destId="{E1C7105C-2AC8-4709-A6C0-05AD85208542}" srcOrd="0" destOrd="0" presId="urn:microsoft.com/office/officeart/2005/8/layout/cycle5"/>
    <dgm:cxn modelId="{E87651EE-F3CB-4E24-ABC2-9E09F40A4089}" srcId="{D24F17A8-1EFF-42E1-B790-5E63D51E3A33}" destId="{12079646-1769-464B-AB01-B6946D60E104}" srcOrd="2" destOrd="0" parTransId="{D8FE7483-0029-4E58-8495-7245B956F8CB}" sibTransId="{138590E5-B8C6-4901-B2CD-75A831C3B33C}"/>
    <dgm:cxn modelId="{EDB78F8F-268D-4F96-AB9E-BD70BA35684F}" type="presOf" srcId="{138590E5-B8C6-4901-B2CD-75A831C3B33C}" destId="{68A76AB6-FC7A-4140-8239-AE8BD85CF51F}" srcOrd="0" destOrd="0" presId="urn:microsoft.com/office/officeart/2005/8/layout/cycle5"/>
    <dgm:cxn modelId="{EAEFA71D-D80A-4A89-9348-B5DBE5DE4CD6}" type="presOf" srcId="{BA53599B-29F3-45E2-816E-09AAE1E24296}" destId="{814C3BD1-1D68-495D-90B6-2A3C1E2C3F4E}" srcOrd="0" destOrd="0" presId="urn:microsoft.com/office/officeart/2005/8/layout/cycle5"/>
    <dgm:cxn modelId="{639E508C-BB26-489F-BA15-F951F613BB67}" type="presOf" srcId="{6E9096E2-BF8A-4C62-8C6D-8A32E2207124}" destId="{35EDC5AE-DC94-4CEF-A22A-9581CED98109}" srcOrd="0" destOrd="0" presId="urn:microsoft.com/office/officeart/2005/8/layout/cycle5"/>
    <dgm:cxn modelId="{04878BC1-F8EB-4553-8A01-54C52FA1256D}" srcId="{D24F17A8-1EFF-42E1-B790-5E63D51E3A33}" destId="{BA53599B-29F3-45E2-816E-09AAE1E24296}" srcOrd="3" destOrd="0" parTransId="{AE8C6D10-31AF-4EDC-B305-3049EDB63457}" sibTransId="{7ED538C6-E6A5-48E2-BD98-0C7A63D215C5}"/>
    <dgm:cxn modelId="{9E6BC2E5-EA3A-4084-A5BA-907D5B704170}" srcId="{D24F17A8-1EFF-42E1-B790-5E63D51E3A33}" destId="{132E2648-C0F8-4FE7-AD81-7FA245AF91BC}" srcOrd="1" destOrd="0" parTransId="{A8311A1E-AE20-492C-99EA-F3E7686D3EDC}" sibTransId="{9C5827D8-E6AD-4D87-AA7A-8721E8489134}"/>
    <dgm:cxn modelId="{B2E66794-8B81-4017-AD1F-0C8A49E8D8DF}" type="presOf" srcId="{77F52109-6EDD-4697-8894-17C5C0D23698}" destId="{82DEB24B-9974-4BE2-9BD5-57596C0D6D28}" srcOrd="0" destOrd="0" presId="urn:microsoft.com/office/officeart/2005/8/layout/cycle5"/>
    <dgm:cxn modelId="{F57B1559-6707-45C0-935C-826159B93F3E}" type="presOf" srcId="{A7FD2D26-ECD2-4B9C-B332-FE95595ADD64}" destId="{C1DBB53E-1F52-4731-BF7A-A8217A0433F5}" srcOrd="0" destOrd="0" presId="urn:microsoft.com/office/officeart/2005/8/layout/cycle5"/>
    <dgm:cxn modelId="{E913031D-1270-4079-BF18-5BA016149B23}" type="presOf" srcId="{132E2648-C0F8-4FE7-AD81-7FA245AF91BC}" destId="{758CCD7B-D721-4E29-99D9-103E6C1E8023}" srcOrd="0" destOrd="0" presId="urn:microsoft.com/office/officeart/2005/8/layout/cycle5"/>
    <dgm:cxn modelId="{57B25961-6D06-476A-A0E5-93D44542EB6A}" type="presParOf" srcId="{E1C7105C-2AC8-4709-A6C0-05AD85208542}" destId="{4D0F8EB2-7D3E-4467-8773-3DD8C3B09D9E}" srcOrd="0" destOrd="0" presId="urn:microsoft.com/office/officeart/2005/8/layout/cycle5"/>
    <dgm:cxn modelId="{91395A10-F1BC-4922-8DF9-E55F97F5BAED}" type="presParOf" srcId="{E1C7105C-2AC8-4709-A6C0-05AD85208542}" destId="{686DEBE4-E26F-44C3-861C-CAC71DFB4675}" srcOrd="1" destOrd="0" presId="urn:microsoft.com/office/officeart/2005/8/layout/cycle5"/>
    <dgm:cxn modelId="{5B28450C-03E3-492D-BCCE-E1456BAF87C0}" type="presParOf" srcId="{E1C7105C-2AC8-4709-A6C0-05AD85208542}" destId="{35EDC5AE-DC94-4CEF-A22A-9581CED98109}" srcOrd="2" destOrd="0" presId="urn:microsoft.com/office/officeart/2005/8/layout/cycle5"/>
    <dgm:cxn modelId="{1641DD82-CE1E-470F-8C29-515B678453A1}" type="presParOf" srcId="{E1C7105C-2AC8-4709-A6C0-05AD85208542}" destId="{758CCD7B-D721-4E29-99D9-103E6C1E8023}" srcOrd="3" destOrd="0" presId="urn:microsoft.com/office/officeart/2005/8/layout/cycle5"/>
    <dgm:cxn modelId="{DE234CEC-7FDC-4E1E-ADFF-EFE16DC33E6A}" type="presParOf" srcId="{E1C7105C-2AC8-4709-A6C0-05AD85208542}" destId="{00852D70-CF84-4830-A931-46782568984A}" srcOrd="4" destOrd="0" presId="urn:microsoft.com/office/officeart/2005/8/layout/cycle5"/>
    <dgm:cxn modelId="{767F323E-2D4D-464B-8BCB-A17C48B263B5}" type="presParOf" srcId="{E1C7105C-2AC8-4709-A6C0-05AD85208542}" destId="{3C3DB3FD-B3C6-47D7-8671-A232742C0A48}" srcOrd="5" destOrd="0" presId="urn:microsoft.com/office/officeart/2005/8/layout/cycle5"/>
    <dgm:cxn modelId="{E6AF5263-68E2-4919-BAC7-1958739A7236}" type="presParOf" srcId="{E1C7105C-2AC8-4709-A6C0-05AD85208542}" destId="{8E564F17-70DE-4FBF-A4D2-AAF044DF391F}" srcOrd="6" destOrd="0" presId="urn:microsoft.com/office/officeart/2005/8/layout/cycle5"/>
    <dgm:cxn modelId="{7704187E-F944-4D64-9FFD-F4369B37B226}" type="presParOf" srcId="{E1C7105C-2AC8-4709-A6C0-05AD85208542}" destId="{BC68DA5C-D7CE-419E-A489-F08BD74331F3}" srcOrd="7" destOrd="0" presId="urn:microsoft.com/office/officeart/2005/8/layout/cycle5"/>
    <dgm:cxn modelId="{321479C5-69B8-4722-82DD-6F72D7B905BD}" type="presParOf" srcId="{E1C7105C-2AC8-4709-A6C0-05AD85208542}" destId="{68A76AB6-FC7A-4140-8239-AE8BD85CF51F}" srcOrd="8" destOrd="0" presId="urn:microsoft.com/office/officeart/2005/8/layout/cycle5"/>
    <dgm:cxn modelId="{B31CE20D-A30A-4E3E-849B-E553788AC52B}" type="presParOf" srcId="{E1C7105C-2AC8-4709-A6C0-05AD85208542}" destId="{814C3BD1-1D68-495D-90B6-2A3C1E2C3F4E}" srcOrd="9" destOrd="0" presId="urn:microsoft.com/office/officeart/2005/8/layout/cycle5"/>
    <dgm:cxn modelId="{41F516C6-B526-41EC-8FA6-B324CFA0E6BF}" type="presParOf" srcId="{E1C7105C-2AC8-4709-A6C0-05AD85208542}" destId="{444DE9B0-CD6D-4A98-84FD-DABB4679FD25}" srcOrd="10" destOrd="0" presId="urn:microsoft.com/office/officeart/2005/8/layout/cycle5"/>
    <dgm:cxn modelId="{EA5E1A76-AD5B-4609-A674-A689F018B44F}" type="presParOf" srcId="{E1C7105C-2AC8-4709-A6C0-05AD85208542}" destId="{E095DAB1-496E-4119-A4FF-A21CEEE7FC2A}" srcOrd="11" destOrd="0" presId="urn:microsoft.com/office/officeart/2005/8/layout/cycle5"/>
    <dgm:cxn modelId="{87C208FE-5E13-4AAA-B6DE-93FBCD6F599C}" type="presParOf" srcId="{E1C7105C-2AC8-4709-A6C0-05AD85208542}" destId="{C1DBB53E-1F52-4731-BF7A-A8217A0433F5}" srcOrd="12" destOrd="0" presId="urn:microsoft.com/office/officeart/2005/8/layout/cycle5"/>
    <dgm:cxn modelId="{F1472451-5025-406F-8F11-9425D8973571}" type="presParOf" srcId="{E1C7105C-2AC8-4709-A6C0-05AD85208542}" destId="{091BD5EC-9C55-4F2E-8731-A0C5392A7836}" srcOrd="13" destOrd="0" presId="urn:microsoft.com/office/officeart/2005/8/layout/cycle5"/>
    <dgm:cxn modelId="{596098F7-CDD0-4442-B0CC-F7F9D399119F}" type="presParOf" srcId="{E1C7105C-2AC8-4709-A6C0-05AD85208542}" destId="{82DEB24B-9974-4BE2-9BD5-57596C0D6D28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4FDCA8-13EB-4443-BC41-6C6D8F601F18}" type="doc">
      <dgm:prSet loTypeId="urn:microsoft.com/office/officeart/2005/8/layout/pyramid1" loCatId="pyramid" qsTypeId="urn:microsoft.com/office/officeart/2005/8/quickstyle/simple1" qsCatId="simple" csTypeId="urn:microsoft.com/office/officeart/2005/8/colors/colorful5" csCatId="colorful" phldr="1"/>
      <dgm:spPr/>
    </dgm:pt>
    <dgm:pt modelId="{22F71589-C8E4-49F0-A5B0-80E10C7F5621}">
      <dgm:prSet phldrT="[Text]" custT="1"/>
      <dgm:spPr/>
      <dgm:t>
        <a:bodyPr/>
        <a:lstStyle/>
        <a:p>
          <a:r>
            <a:rPr lang="nl-NL" sz="1800" dirty="0" smtClean="0"/>
            <a:t>                                                                                                  </a:t>
          </a:r>
        </a:p>
        <a:p>
          <a:endParaRPr lang="nl-NL" sz="1800" dirty="0" smtClean="0"/>
        </a:p>
        <a:p>
          <a:r>
            <a:rPr lang="nl-NL" sz="1800" dirty="0" smtClean="0"/>
            <a:t>SCENARIO                                TEST</a:t>
          </a:r>
          <a:endParaRPr lang="en-US" sz="1800" dirty="0"/>
        </a:p>
      </dgm:t>
    </dgm:pt>
    <dgm:pt modelId="{45187200-FA3B-48DB-83AF-BBE063DB4D4A}" type="parTrans" cxnId="{D94FC18A-3F89-4BAB-84A1-4C1D3C2CACBE}">
      <dgm:prSet/>
      <dgm:spPr/>
      <dgm:t>
        <a:bodyPr/>
        <a:lstStyle/>
        <a:p>
          <a:endParaRPr lang="en-US"/>
        </a:p>
      </dgm:t>
    </dgm:pt>
    <dgm:pt modelId="{C4720358-2FAB-4BC2-BDEB-9D323816FE63}" type="sibTrans" cxnId="{D94FC18A-3F89-4BAB-84A1-4C1D3C2CACBE}">
      <dgm:prSet/>
      <dgm:spPr/>
      <dgm:t>
        <a:bodyPr/>
        <a:lstStyle/>
        <a:p>
          <a:endParaRPr lang="en-US"/>
        </a:p>
      </dgm:t>
    </dgm:pt>
    <dgm:pt modelId="{332E290A-E692-462E-802B-078137CB7802}">
      <dgm:prSet phldrT="[Text]" custT="1"/>
      <dgm:spPr/>
      <dgm:t>
        <a:bodyPr/>
        <a:lstStyle/>
        <a:p>
          <a:r>
            <a:rPr lang="nl-NL" sz="2800" dirty="0" smtClean="0"/>
            <a:t>INTEGRATION TEST</a:t>
          </a:r>
          <a:endParaRPr lang="en-US" sz="2800" dirty="0"/>
        </a:p>
      </dgm:t>
    </dgm:pt>
    <dgm:pt modelId="{DD20AD74-82F3-4755-9947-F4D7971393C6}" type="parTrans" cxnId="{BB2C2A15-A6E4-4234-902E-20721DBBD143}">
      <dgm:prSet/>
      <dgm:spPr/>
      <dgm:t>
        <a:bodyPr/>
        <a:lstStyle/>
        <a:p>
          <a:endParaRPr lang="en-US"/>
        </a:p>
      </dgm:t>
    </dgm:pt>
    <dgm:pt modelId="{2DC09FB8-F75E-46EF-89AD-C63D88153794}" type="sibTrans" cxnId="{BB2C2A15-A6E4-4234-902E-20721DBBD143}">
      <dgm:prSet/>
      <dgm:spPr/>
      <dgm:t>
        <a:bodyPr/>
        <a:lstStyle/>
        <a:p>
          <a:endParaRPr lang="en-US"/>
        </a:p>
      </dgm:t>
    </dgm:pt>
    <dgm:pt modelId="{905FBD97-F9B6-47FF-A91B-71007B0899FE}">
      <dgm:prSet phldrT="[Text]" custT="1"/>
      <dgm:spPr/>
      <dgm:t>
        <a:bodyPr/>
        <a:lstStyle/>
        <a:p>
          <a:r>
            <a:rPr lang="nl-NL" sz="6600" dirty="0" smtClean="0"/>
            <a:t>UNIT TEST</a:t>
          </a:r>
          <a:endParaRPr lang="en-US" sz="6600" dirty="0"/>
        </a:p>
      </dgm:t>
    </dgm:pt>
    <dgm:pt modelId="{499C650A-AEF9-48A7-8981-50023075397C}" type="parTrans" cxnId="{6D057D8B-98D9-4D99-B5ED-22EC6F51555D}">
      <dgm:prSet/>
      <dgm:spPr/>
      <dgm:t>
        <a:bodyPr/>
        <a:lstStyle/>
        <a:p>
          <a:endParaRPr lang="en-US"/>
        </a:p>
      </dgm:t>
    </dgm:pt>
    <dgm:pt modelId="{2A52820B-14C8-4C69-98F2-ABB1B513AD43}" type="sibTrans" cxnId="{6D057D8B-98D9-4D99-B5ED-22EC6F51555D}">
      <dgm:prSet/>
      <dgm:spPr/>
      <dgm:t>
        <a:bodyPr/>
        <a:lstStyle/>
        <a:p>
          <a:endParaRPr lang="en-US"/>
        </a:p>
      </dgm:t>
    </dgm:pt>
    <dgm:pt modelId="{B78E0A50-B491-4FD4-BC45-6179D81E61DC}" type="pres">
      <dgm:prSet presAssocID="{CA4FDCA8-13EB-4443-BC41-6C6D8F601F18}" presName="Name0" presStyleCnt="0">
        <dgm:presLayoutVars>
          <dgm:dir/>
          <dgm:animLvl val="lvl"/>
          <dgm:resizeHandles val="exact"/>
        </dgm:presLayoutVars>
      </dgm:prSet>
      <dgm:spPr/>
    </dgm:pt>
    <dgm:pt modelId="{D2D4CAEF-FCC3-4E9A-8C13-C7FB1209B9B2}" type="pres">
      <dgm:prSet presAssocID="{22F71589-C8E4-49F0-A5B0-80E10C7F5621}" presName="Name8" presStyleCnt="0"/>
      <dgm:spPr/>
    </dgm:pt>
    <dgm:pt modelId="{7698A355-3C65-4455-B31C-64ADF93183E6}" type="pres">
      <dgm:prSet presAssocID="{22F71589-C8E4-49F0-A5B0-80E10C7F5621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DB84B-8187-4D78-B681-FBC6E999E849}" type="pres">
      <dgm:prSet presAssocID="{22F71589-C8E4-49F0-A5B0-80E10C7F562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BD3D8-025B-4B89-A0EF-062D1C4B4845}" type="pres">
      <dgm:prSet presAssocID="{332E290A-E692-462E-802B-078137CB7802}" presName="Name8" presStyleCnt="0"/>
      <dgm:spPr/>
    </dgm:pt>
    <dgm:pt modelId="{17F6CC5F-41B9-44B5-AC71-3FAA90FC31F0}" type="pres">
      <dgm:prSet presAssocID="{332E290A-E692-462E-802B-078137CB7802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ED9DE-E666-41C4-BDE4-E76643601AE4}" type="pres">
      <dgm:prSet presAssocID="{332E290A-E692-462E-802B-078137CB78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E84613-FAA3-4FE2-9608-E0837C42C0E8}" type="pres">
      <dgm:prSet presAssocID="{905FBD97-F9B6-47FF-A91B-71007B0899FE}" presName="Name8" presStyleCnt="0"/>
      <dgm:spPr/>
    </dgm:pt>
    <dgm:pt modelId="{5F994244-6CCD-4222-A2B6-AD8CE4B1C84C}" type="pres">
      <dgm:prSet presAssocID="{905FBD97-F9B6-47FF-A91B-71007B0899FE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DB591-3307-4F64-8F60-359F45B83F27}" type="pres">
      <dgm:prSet presAssocID="{905FBD97-F9B6-47FF-A91B-71007B0899F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9BCB33-1A93-45D6-AA68-9C81FFBCAAFD}" type="presOf" srcId="{22F71589-C8E4-49F0-A5B0-80E10C7F5621}" destId="{B58DB84B-8187-4D78-B681-FBC6E999E849}" srcOrd="1" destOrd="0" presId="urn:microsoft.com/office/officeart/2005/8/layout/pyramid1"/>
    <dgm:cxn modelId="{D94FC18A-3F89-4BAB-84A1-4C1D3C2CACBE}" srcId="{CA4FDCA8-13EB-4443-BC41-6C6D8F601F18}" destId="{22F71589-C8E4-49F0-A5B0-80E10C7F5621}" srcOrd="0" destOrd="0" parTransId="{45187200-FA3B-48DB-83AF-BBE063DB4D4A}" sibTransId="{C4720358-2FAB-4BC2-BDEB-9D323816FE63}"/>
    <dgm:cxn modelId="{B5C3DA28-B34E-497E-A7F3-22D20D7D963E}" type="presOf" srcId="{22F71589-C8E4-49F0-A5B0-80E10C7F5621}" destId="{7698A355-3C65-4455-B31C-64ADF93183E6}" srcOrd="0" destOrd="0" presId="urn:microsoft.com/office/officeart/2005/8/layout/pyramid1"/>
    <dgm:cxn modelId="{0A1758BB-8C40-438F-B4D6-678300C50312}" type="presOf" srcId="{CA4FDCA8-13EB-4443-BC41-6C6D8F601F18}" destId="{B78E0A50-B491-4FD4-BC45-6179D81E61DC}" srcOrd="0" destOrd="0" presId="urn:microsoft.com/office/officeart/2005/8/layout/pyramid1"/>
    <dgm:cxn modelId="{4D0056FE-7AB4-4096-8586-25EEE1AAC272}" type="presOf" srcId="{332E290A-E692-462E-802B-078137CB7802}" destId="{3D3ED9DE-E666-41C4-BDE4-E76643601AE4}" srcOrd="1" destOrd="0" presId="urn:microsoft.com/office/officeart/2005/8/layout/pyramid1"/>
    <dgm:cxn modelId="{6D057D8B-98D9-4D99-B5ED-22EC6F51555D}" srcId="{CA4FDCA8-13EB-4443-BC41-6C6D8F601F18}" destId="{905FBD97-F9B6-47FF-A91B-71007B0899FE}" srcOrd="2" destOrd="0" parTransId="{499C650A-AEF9-48A7-8981-50023075397C}" sibTransId="{2A52820B-14C8-4C69-98F2-ABB1B513AD43}"/>
    <dgm:cxn modelId="{C8A499D0-F70C-4DED-AD9B-865F56A3EEBA}" type="presOf" srcId="{905FBD97-F9B6-47FF-A91B-71007B0899FE}" destId="{E2FDB591-3307-4F64-8F60-359F45B83F27}" srcOrd="1" destOrd="0" presId="urn:microsoft.com/office/officeart/2005/8/layout/pyramid1"/>
    <dgm:cxn modelId="{942262A2-AD31-45E6-9E7B-D65CDBB0E17D}" type="presOf" srcId="{332E290A-E692-462E-802B-078137CB7802}" destId="{17F6CC5F-41B9-44B5-AC71-3FAA90FC31F0}" srcOrd="0" destOrd="0" presId="urn:microsoft.com/office/officeart/2005/8/layout/pyramid1"/>
    <dgm:cxn modelId="{BB2C2A15-A6E4-4234-902E-20721DBBD143}" srcId="{CA4FDCA8-13EB-4443-BC41-6C6D8F601F18}" destId="{332E290A-E692-462E-802B-078137CB7802}" srcOrd="1" destOrd="0" parTransId="{DD20AD74-82F3-4755-9947-F4D7971393C6}" sibTransId="{2DC09FB8-F75E-46EF-89AD-C63D88153794}"/>
    <dgm:cxn modelId="{7D14CFD2-B2BA-4B93-BD35-F900EA6EF8DD}" type="presOf" srcId="{905FBD97-F9B6-47FF-A91B-71007B0899FE}" destId="{5F994244-6CCD-4222-A2B6-AD8CE4B1C84C}" srcOrd="0" destOrd="0" presId="urn:microsoft.com/office/officeart/2005/8/layout/pyramid1"/>
    <dgm:cxn modelId="{C50D5F77-311D-4BA6-954E-8C20762EB8A7}" type="presParOf" srcId="{B78E0A50-B491-4FD4-BC45-6179D81E61DC}" destId="{D2D4CAEF-FCC3-4E9A-8C13-C7FB1209B9B2}" srcOrd="0" destOrd="0" presId="urn:microsoft.com/office/officeart/2005/8/layout/pyramid1"/>
    <dgm:cxn modelId="{7C31A548-88C6-4933-90C4-CD50F1A0D15B}" type="presParOf" srcId="{D2D4CAEF-FCC3-4E9A-8C13-C7FB1209B9B2}" destId="{7698A355-3C65-4455-B31C-64ADF93183E6}" srcOrd="0" destOrd="0" presId="urn:microsoft.com/office/officeart/2005/8/layout/pyramid1"/>
    <dgm:cxn modelId="{AA5E35B8-CE32-41F0-BC53-7D21E365544B}" type="presParOf" srcId="{D2D4CAEF-FCC3-4E9A-8C13-C7FB1209B9B2}" destId="{B58DB84B-8187-4D78-B681-FBC6E999E849}" srcOrd="1" destOrd="0" presId="urn:microsoft.com/office/officeart/2005/8/layout/pyramid1"/>
    <dgm:cxn modelId="{95B07B06-C3D3-4A78-B470-E37C6B362E5A}" type="presParOf" srcId="{B78E0A50-B491-4FD4-BC45-6179D81E61DC}" destId="{143BD3D8-025B-4B89-A0EF-062D1C4B4845}" srcOrd="1" destOrd="0" presId="urn:microsoft.com/office/officeart/2005/8/layout/pyramid1"/>
    <dgm:cxn modelId="{FE457F83-7CEE-4CCF-9450-F698626361B0}" type="presParOf" srcId="{143BD3D8-025B-4B89-A0EF-062D1C4B4845}" destId="{17F6CC5F-41B9-44B5-AC71-3FAA90FC31F0}" srcOrd="0" destOrd="0" presId="urn:microsoft.com/office/officeart/2005/8/layout/pyramid1"/>
    <dgm:cxn modelId="{9FFE6B56-6F24-4EBE-85E4-89F42BFBCC5B}" type="presParOf" srcId="{143BD3D8-025B-4B89-A0EF-062D1C4B4845}" destId="{3D3ED9DE-E666-41C4-BDE4-E76643601AE4}" srcOrd="1" destOrd="0" presId="urn:microsoft.com/office/officeart/2005/8/layout/pyramid1"/>
    <dgm:cxn modelId="{A9B76061-989E-4F03-97F7-AC887F19D5D7}" type="presParOf" srcId="{B78E0A50-B491-4FD4-BC45-6179D81E61DC}" destId="{50E84613-FAA3-4FE2-9608-E0837C42C0E8}" srcOrd="2" destOrd="0" presId="urn:microsoft.com/office/officeart/2005/8/layout/pyramid1"/>
    <dgm:cxn modelId="{0228BDD5-F239-4E9E-B267-EF62717FD248}" type="presParOf" srcId="{50E84613-FAA3-4FE2-9608-E0837C42C0E8}" destId="{5F994244-6CCD-4222-A2B6-AD8CE4B1C84C}" srcOrd="0" destOrd="0" presId="urn:microsoft.com/office/officeart/2005/8/layout/pyramid1"/>
    <dgm:cxn modelId="{0BF1C6D3-4DBD-4F09-80F7-BA2F1BF40F96}" type="presParOf" srcId="{50E84613-FAA3-4FE2-9608-E0837C42C0E8}" destId="{E2FDB591-3307-4F64-8F60-359F45B83F2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54AD5-47B8-4A26-8D18-DED7D1484C01}">
      <dsp:nvSpPr>
        <dsp:cNvPr id="0" name=""/>
        <dsp:cNvSpPr/>
      </dsp:nvSpPr>
      <dsp:spPr>
        <a:xfrm rot="5400000">
          <a:off x="976623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1913D-67CE-4608-83DE-67B2CA1DA3EC}">
      <dsp:nvSpPr>
        <dsp:cNvPr id="0" name=""/>
        <dsp:cNvSpPr/>
      </dsp:nvSpPr>
      <dsp:spPr>
        <a:xfrm>
          <a:off x="698402" y="23283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500" kern="1200" dirty="0" smtClean="0"/>
            <a:t>Design</a:t>
          </a:r>
          <a:endParaRPr lang="en-US" sz="2500" kern="1200" dirty="0"/>
        </a:p>
      </dsp:txBody>
      <dsp:txXfrm>
        <a:off x="758818" y="83699"/>
        <a:ext cx="1646970" cy="1116572"/>
      </dsp:txXfrm>
    </dsp:sp>
    <dsp:sp modelId="{21FEB645-AB9B-4FB3-98A4-9DE74CB2FCA2}">
      <dsp:nvSpPr>
        <dsp:cNvPr id="0" name=""/>
        <dsp:cNvSpPr/>
      </dsp:nvSpPr>
      <dsp:spPr>
        <a:xfrm>
          <a:off x="2466205" y="141298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41D57-26CA-4A96-AB64-A7532D159F49}">
      <dsp:nvSpPr>
        <dsp:cNvPr id="0" name=""/>
        <dsp:cNvSpPr/>
      </dsp:nvSpPr>
      <dsp:spPr>
        <a:xfrm rot="5400000">
          <a:off x="2442319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E139C-3FDA-43C7-89B7-397EBFB0ECE7}">
      <dsp:nvSpPr>
        <dsp:cNvPr id="0" name=""/>
        <dsp:cNvSpPr/>
      </dsp:nvSpPr>
      <dsp:spPr>
        <a:xfrm>
          <a:off x="2164098" y="1413297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500" kern="1200" dirty="0" err="1" smtClean="0"/>
            <a:t>Implement</a:t>
          </a:r>
          <a:endParaRPr lang="en-US" sz="2500" kern="1200" dirty="0"/>
        </a:p>
      </dsp:txBody>
      <dsp:txXfrm>
        <a:off x="2224514" y="1473713"/>
        <a:ext cx="1646970" cy="1116572"/>
      </dsp:txXfrm>
    </dsp:sp>
    <dsp:sp modelId="{9DCAD709-B63E-4351-87CC-C6A7640FD5CB}">
      <dsp:nvSpPr>
        <dsp:cNvPr id="0" name=""/>
        <dsp:cNvSpPr/>
      </dsp:nvSpPr>
      <dsp:spPr>
        <a:xfrm>
          <a:off x="3931901" y="1531312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63329-8963-4572-ACDF-67AE92FE01E4}">
      <dsp:nvSpPr>
        <dsp:cNvPr id="0" name=""/>
        <dsp:cNvSpPr/>
      </dsp:nvSpPr>
      <dsp:spPr>
        <a:xfrm>
          <a:off x="3629794" y="2803311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500" kern="1200" dirty="0" smtClean="0"/>
            <a:t>Test</a:t>
          </a:r>
          <a:endParaRPr lang="en-US" sz="2500" kern="1200" dirty="0"/>
        </a:p>
      </dsp:txBody>
      <dsp:txXfrm>
        <a:off x="3690210" y="2863727"/>
        <a:ext cx="1646970" cy="1116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F8EB2-7D3E-4467-8773-3DD8C3B09D9E}">
      <dsp:nvSpPr>
        <dsp:cNvPr id="0" name=""/>
        <dsp:cNvSpPr/>
      </dsp:nvSpPr>
      <dsp:spPr>
        <a:xfrm>
          <a:off x="2321718" y="174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Design</a:t>
          </a:r>
          <a:endParaRPr lang="en-US" sz="2100" kern="1200" dirty="0"/>
        </a:p>
      </dsp:txBody>
      <dsp:txXfrm>
        <a:off x="2367808" y="46264"/>
        <a:ext cx="1360382" cy="851985"/>
      </dsp:txXfrm>
    </dsp:sp>
    <dsp:sp modelId="{35EDC5AE-DC94-4CEF-A22A-9581CED98109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486503" y="305186"/>
              </a:moveTo>
              <a:arcTo wR="1559742" hR="1559742" stAng="18387232" swAng="163356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CCD7B-D721-4E29-99D9-103E6C1E8023}">
      <dsp:nvSpPr>
        <dsp:cNvPr id="0" name=""/>
        <dsp:cNvSpPr/>
      </dsp:nvSpPr>
      <dsp:spPr>
        <a:xfrm>
          <a:off x="3881461" y="1559917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Test</a:t>
          </a:r>
          <a:endParaRPr lang="en-US" sz="2100" kern="1200" dirty="0"/>
        </a:p>
      </dsp:txBody>
      <dsp:txXfrm>
        <a:off x="3927551" y="1606007"/>
        <a:ext cx="1360382" cy="851985"/>
      </dsp:txXfrm>
    </dsp:sp>
    <dsp:sp modelId="{3C3DB3FD-B3C6-47D7-8671-A232742C0A48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957789" y="2251307"/>
              </a:moveTo>
              <a:arcTo wR="1559742" hR="1559742" stAng="1579199" swAng="163356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64F17-70DE-4FBF-A4D2-AAF044DF391F}">
      <dsp:nvSpPr>
        <dsp:cNvPr id="0" name=""/>
        <dsp:cNvSpPr/>
      </dsp:nvSpPr>
      <dsp:spPr>
        <a:xfrm>
          <a:off x="2321718" y="3119659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err="1" smtClean="0"/>
            <a:t>Implement</a:t>
          </a:r>
          <a:endParaRPr lang="en-US" sz="2100" kern="1200" dirty="0"/>
        </a:p>
      </dsp:txBody>
      <dsp:txXfrm>
        <a:off x="2367808" y="3165749"/>
        <a:ext cx="1360382" cy="851985"/>
      </dsp:txXfrm>
    </dsp:sp>
    <dsp:sp modelId="{68A76AB6-FC7A-4140-8239-AE8BD85CF51F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632981" y="2814299"/>
              </a:moveTo>
              <a:arcTo wR="1559742" hR="1559742" stAng="7587232" swAng="163356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C3BD1-1D68-495D-90B6-2A3C1E2C3F4E}">
      <dsp:nvSpPr>
        <dsp:cNvPr id="0" name=""/>
        <dsp:cNvSpPr/>
      </dsp:nvSpPr>
      <dsp:spPr>
        <a:xfrm>
          <a:off x="761975" y="1559917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Test</a:t>
          </a:r>
          <a:endParaRPr lang="en-US" sz="2100" kern="1200" dirty="0"/>
        </a:p>
      </dsp:txBody>
      <dsp:txXfrm>
        <a:off x="808065" y="1606007"/>
        <a:ext cx="1360382" cy="851985"/>
      </dsp:txXfrm>
    </dsp:sp>
    <dsp:sp modelId="{E095DAB1-496E-4119-A4FF-A21CEEE7FC2A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161695" y="868178"/>
              </a:moveTo>
              <a:arcTo wR="1559742" hR="1559742" stAng="12379199" swAng="163356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F8EB2-7D3E-4467-8773-3DD8C3B09D9E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 smtClean="0"/>
            <a:t>Design</a:t>
          </a:r>
          <a:endParaRPr lang="en-US" sz="1900" kern="1200" dirty="0"/>
        </a:p>
      </dsp:txBody>
      <dsp:txXfrm>
        <a:off x="2422865" y="44730"/>
        <a:ext cx="1250268" cy="783022"/>
      </dsp:txXfrm>
    </dsp:sp>
    <dsp:sp modelId="{35EDC5AE-DC94-4CEF-A22A-9581CED98109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578672" y="220630"/>
              </a:moveTo>
              <a:arcTo wR="1732594" hR="1732594" stAng="17953853" swAng="121087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CCD7B-D721-4E29-99D9-103E6C1E8023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 smtClean="0"/>
            <a:t>Test</a:t>
          </a:r>
          <a:endParaRPr lang="en-US" sz="1900" kern="1200" dirty="0"/>
        </a:p>
      </dsp:txBody>
      <dsp:txXfrm>
        <a:off x="4070661" y="1241923"/>
        <a:ext cx="1250268" cy="783022"/>
      </dsp:txXfrm>
    </dsp:sp>
    <dsp:sp modelId="{3C3DB3FD-B3C6-47D7-8671-A232742C0A48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1025" y="1852639"/>
              </a:moveTo>
              <a:arcTo wR="1732594" hR="1732594" stAng="21838381" swAng="135921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64F17-70DE-4FBF-A4D2-AAF044DF391F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 err="1" smtClean="0"/>
            <a:t>Implement</a:t>
          </a:r>
          <a:endParaRPr lang="en-US" sz="1900" kern="1200" dirty="0"/>
        </a:p>
      </dsp:txBody>
      <dsp:txXfrm>
        <a:off x="3441259" y="3179023"/>
        <a:ext cx="1250268" cy="783022"/>
      </dsp:txXfrm>
    </dsp:sp>
    <dsp:sp modelId="{68A76AB6-FC7A-4140-8239-AE8BD85CF51F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1945042" y="3452114"/>
              </a:moveTo>
              <a:arcTo wR="1732594" hR="1732594" stAng="4977406" swAng="84518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C3BD1-1D68-495D-90B6-2A3C1E2C3F4E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 smtClean="0"/>
            <a:t>Test</a:t>
          </a:r>
          <a:endParaRPr lang="en-US" sz="1900" kern="1200" dirty="0"/>
        </a:p>
      </dsp:txBody>
      <dsp:txXfrm>
        <a:off x="1404472" y="3179023"/>
        <a:ext cx="1250268" cy="783022"/>
      </dsp:txXfrm>
    </dsp:sp>
    <dsp:sp modelId="{E095DAB1-496E-4119-A4FF-A21CEEE7FC2A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183747" y="2509097"/>
              </a:moveTo>
              <a:arcTo wR="1732594" hR="1732594" stAng="9202406" swAng="135921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BB53E-1F52-4731-BF7A-A8217A0433F5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 err="1" smtClean="0"/>
            <a:t>Refactor</a:t>
          </a:r>
          <a:endParaRPr lang="en-US" sz="1900" kern="1200" dirty="0"/>
        </a:p>
      </dsp:txBody>
      <dsp:txXfrm>
        <a:off x="775070" y="1241923"/>
        <a:ext cx="1250268" cy="783022"/>
      </dsp:txXfrm>
    </dsp:sp>
    <dsp:sp modelId="{82DEB24B-9974-4BE2-9BD5-57596C0D6D28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416846" y="605345"/>
              </a:moveTo>
              <a:arcTo wR="1732594" hR="1732594" stAng="13235271" swAng="121087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8A355-3C65-4455-B31C-64ADF93183E6}">
      <dsp:nvSpPr>
        <dsp:cNvPr id="0" name=""/>
        <dsp:cNvSpPr/>
      </dsp:nvSpPr>
      <dsp:spPr>
        <a:xfrm>
          <a:off x="2032000" y="0"/>
          <a:ext cx="2032000" cy="1354666"/>
        </a:xfrm>
        <a:prstGeom prst="trapezoid">
          <a:avLst>
            <a:gd name="adj" fmla="val 7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                                                                                                 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SCENARIO                                TEST</a:t>
          </a:r>
          <a:endParaRPr lang="en-US" sz="1800" kern="1200" dirty="0"/>
        </a:p>
      </dsp:txBody>
      <dsp:txXfrm>
        <a:off x="2032000" y="0"/>
        <a:ext cx="2032000" cy="1354666"/>
      </dsp:txXfrm>
    </dsp:sp>
    <dsp:sp modelId="{17F6CC5F-41B9-44B5-AC71-3FAA90FC31F0}">
      <dsp:nvSpPr>
        <dsp:cNvPr id="0" name=""/>
        <dsp:cNvSpPr/>
      </dsp:nvSpPr>
      <dsp:spPr>
        <a:xfrm>
          <a:off x="1015999" y="1354666"/>
          <a:ext cx="4064000" cy="1354666"/>
        </a:xfrm>
        <a:prstGeom prst="trapezoid">
          <a:avLst>
            <a:gd name="adj" fmla="val 75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dirty="0" smtClean="0"/>
            <a:t>INTEGRATION TEST</a:t>
          </a:r>
          <a:endParaRPr lang="en-US" sz="2800" kern="1200" dirty="0"/>
        </a:p>
      </dsp:txBody>
      <dsp:txXfrm>
        <a:off x="1727199" y="1354666"/>
        <a:ext cx="2641600" cy="1354666"/>
      </dsp:txXfrm>
    </dsp:sp>
    <dsp:sp modelId="{5F994244-6CCD-4222-A2B6-AD8CE4B1C84C}">
      <dsp:nvSpPr>
        <dsp:cNvPr id="0" name=""/>
        <dsp:cNvSpPr/>
      </dsp:nvSpPr>
      <dsp:spPr>
        <a:xfrm>
          <a:off x="0" y="2709333"/>
          <a:ext cx="6096000" cy="1354666"/>
        </a:xfrm>
        <a:prstGeom prst="trapezoid">
          <a:avLst>
            <a:gd name="adj" fmla="val 75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6600" kern="1200" dirty="0" smtClean="0"/>
            <a:t>UNIT TEST</a:t>
          </a:r>
          <a:endParaRPr lang="en-US" sz="6600" kern="1200" dirty="0"/>
        </a:p>
      </dsp:txBody>
      <dsp:txXfrm>
        <a:off x="1066799" y="2709333"/>
        <a:ext cx="3962400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05661-96A6-4171-B4EA-66FCD74FE607}" type="datetimeFigureOut">
              <a:rPr lang="nl-NL" smtClean="0"/>
              <a:t>21-3-2013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F443B-0956-45A2-8DCA-087A33DD7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31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Joe de Developer</a:t>
            </a:r>
          </a:p>
          <a:p>
            <a:r>
              <a:rPr lang="nl-NL" baseline="0" dirty="0" smtClean="0"/>
              <a:t>	Leergierig</a:t>
            </a:r>
          </a:p>
          <a:p>
            <a:r>
              <a:rPr lang="nl-NL" dirty="0" smtClean="0"/>
              <a:t>	</a:t>
            </a:r>
            <a:r>
              <a:rPr lang="nl-NL" dirty="0" err="1" smtClean="0"/>
              <a:t>Gehoort</a:t>
            </a:r>
            <a:r>
              <a:rPr lang="nl-NL" baseline="0" dirty="0" smtClean="0"/>
              <a:t> over Unit Testen </a:t>
            </a:r>
            <a:r>
              <a:rPr lang="nl-NL" baseline="0" dirty="0" smtClean="0">
                <a:sym typeface="Wingdings" panose="05000000000000000000" pitchFamily="2" charset="2"/>
              </a:rPr>
              <a:t> heilige graal voor al zijn problemen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	Nieuw</a:t>
            </a:r>
            <a:r>
              <a:rPr lang="nl-NL" baseline="0" dirty="0" smtClean="0"/>
              <a:t> project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		</a:t>
            </a:r>
            <a:r>
              <a:rPr lang="nl-NL" baseline="0" dirty="0" err="1" smtClean="0"/>
              <a:t>Webshop</a:t>
            </a:r>
            <a:endParaRPr lang="nl-NL" baseline="0" dirty="0" smtClean="0"/>
          </a:p>
          <a:p>
            <a:r>
              <a:rPr lang="nl-NL" dirty="0" smtClean="0"/>
              <a:t>		Enthousiast!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973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dirty="0" smtClean="0"/>
              <a:t>Demo </a:t>
            </a:r>
            <a:r>
              <a:rPr lang="nl-NL" dirty="0" smtClean="0">
                <a:sym typeface="Wingdings" panose="05000000000000000000" pitchFamily="2" charset="2"/>
              </a:rPr>
              <a:t> unit test toevoegen</a:t>
            </a:r>
            <a:r>
              <a:rPr lang="nl-NL" baseline="0" dirty="0" smtClean="0">
                <a:sym typeface="Wingdings" panose="05000000000000000000" pitchFamily="2" charset="2"/>
              </a:rPr>
              <a:t> voor ander getal</a:t>
            </a:r>
          </a:p>
          <a:p>
            <a:pPr marL="0" indent="0">
              <a:buFontTx/>
              <a:buNone/>
            </a:pPr>
            <a:r>
              <a:rPr lang="nl-NL" baseline="0" dirty="0" smtClean="0">
                <a:sym typeface="Wingdings" panose="05000000000000000000" pitchFamily="2" charset="2"/>
              </a:rPr>
              <a:t>- Test on </a:t>
            </a:r>
            <a:r>
              <a:rPr lang="nl-NL" baseline="0" dirty="0" err="1" smtClean="0">
                <a:sym typeface="Wingdings" panose="05000000000000000000" pitchFamily="2" charset="2"/>
              </a:rPr>
              <a:t>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4514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dirty="0" smtClean="0"/>
              <a:t>Korte</a:t>
            </a:r>
            <a:r>
              <a:rPr lang="nl-NL" baseline="0" dirty="0" smtClean="0"/>
              <a:t> basis</a:t>
            </a:r>
          </a:p>
          <a:p>
            <a:pPr marL="0" indent="0">
              <a:buFontTx/>
              <a:buNone/>
            </a:pPr>
            <a:endParaRPr lang="nl-NL" baseline="0" dirty="0" smtClean="0"/>
          </a:p>
          <a:p>
            <a:pPr marL="0" indent="0">
              <a:buFontTx/>
              <a:buNone/>
            </a:pPr>
            <a:r>
              <a:rPr lang="nl-NL" baseline="0" dirty="0" smtClean="0"/>
              <a:t>Daarna de diepte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4864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4210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Type 1: Eerst moet het in</a:t>
            </a:r>
            <a:r>
              <a:rPr lang="nl-NL" baseline="0" dirty="0" smtClean="0"/>
              <a:t> je hoofd goed zitten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9056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 new code 5%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Modifying existing code 25%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Code 70%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8460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Testen kost altijd tijd. </a:t>
            </a:r>
          </a:p>
          <a:p>
            <a:r>
              <a:rPr lang="nl-NL" dirty="0" smtClean="0"/>
              <a:t>	Nu</a:t>
            </a:r>
            <a:r>
              <a:rPr lang="nl-NL" baseline="0" dirty="0" smtClean="0"/>
              <a:t> of later</a:t>
            </a:r>
          </a:p>
          <a:p>
            <a:endParaRPr lang="nl-NL" baseline="0" dirty="0" smtClean="0"/>
          </a:p>
          <a:p>
            <a:r>
              <a:rPr lang="nl-NL" baseline="0" dirty="0" smtClean="0"/>
              <a:t>Nadeel handmatig testen </a:t>
            </a:r>
            <a:r>
              <a:rPr lang="nl-NL" baseline="0" dirty="0" smtClean="0">
                <a:sym typeface="Wingdings" panose="05000000000000000000" pitchFamily="2" charset="2"/>
              </a:rPr>
              <a:t> als je die tijd neemt waarom dan niet automatiseren?</a:t>
            </a:r>
            <a:endParaRPr lang="nl-NL" baseline="0" dirty="0" smtClean="0"/>
          </a:p>
          <a:p>
            <a:endParaRPr lang="nl-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573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2116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Management/collega’s.</a:t>
            </a:r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Guerrilla </a:t>
            </a:r>
            <a:r>
              <a:rPr lang="nl-NL" dirty="0" err="1" smtClean="0"/>
              <a:t>style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Project met Unit Tests kost meer tijd in ontwikkeling.</a:t>
            </a:r>
          </a:p>
          <a:p>
            <a:r>
              <a:rPr lang="nl-NL" dirty="0" smtClean="0"/>
              <a:t>	Maar minder tijd integratie, testen  /</a:t>
            </a:r>
            <a:r>
              <a:rPr lang="nl-NL" baseline="0" dirty="0" smtClean="0"/>
              <a:t>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0785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Iets wat ook bij managers leeft</a:t>
            </a:r>
          </a:p>
          <a:p>
            <a:endParaRPr lang="nl-NL" dirty="0" smtClean="0"/>
          </a:p>
          <a:p>
            <a:r>
              <a:rPr lang="nl-NL" dirty="0" smtClean="0"/>
              <a:t>Wat is je werk dan wel?</a:t>
            </a:r>
          </a:p>
          <a:p>
            <a:endParaRPr lang="nl-NL" dirty="0" smtClean="0"/>
          </a:p>
          <a:p>
            <a:r>
              <a:rPr lang="nl-NL" dirty="0" smtClean="0"/>
              <a:t>Werkende, onder houdbare</a:t>
            </a:r>
            <a:r>
              <a:rPr lang="nl-NL" baseline="0" dirty="0" smtClean="0"/>
              <a:t> code</a:t>
            </a:r>
          </a:p>
          <a:p>
            <a:r>
              <a:rPr lang="nl-NL" baseline="0" dirty="0" smtClean="0"/>
              <a:t>	Je houd je baan ;)</a:t>
            </a:r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9777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297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0680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De meest gemaakte fout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3441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9007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464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4694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5343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Standaard</a:t>
            </a:r>
            <a:r>
              <a:rPr lang="nl-NL" baseline="0" dirty="0" smtClean="0"/>
              <a:t> N-Tier architectuur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4746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6471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En </a:t>
            </a:r>
            <a:r>
              <a:rPr lang="nl-NL" dirty="0" err="1" smtClean="0"/>
              <a:t>globals</a:t>
            </a:r>
            <a:r>
              <a:rPr lang="nl-NL" dirty="0" smtClean="0"/>
              <a:t>/singleton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02049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138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7273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dirty="0" smtClean="0"/>
              <a:t>Korte</a:t>
            </a:r>
            <a:r>
              <a:rPr lang="nl-NL" baseline="0" dirty="0" smtClean="0"/>
              <a:t> basis</a:t>
            </a:r>
          </a:p>
          <a:p>
            <a:pPr marL="0" indent="0">
              <a:buFontTx/>
              <a:buNone/>
            </a:pPr>
            <a:endParaRPr lang="nl-NL" baseline="0" dirty="0" smtClean="0"/>
          </a:p>
          <a:p>
            <a:pPr marL="0" indent="0">
              <a:buFontTx/>
              <a:buNone/>
            </a:pPr>
            <a:r>
              <a:rPr lang="nl-NL" baseline="0" dirty="0" smtClean="0"/>
              <a:t>Daarna de diepte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5040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6033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Nieuw</a:t>
            </a:r>
            <a:r>
              <a:rPr lang="nl-NL" baseline="0" dirty="0" smtClean="0"/>
              <a:t> project</a:t>
            </a:r>
            <a:endParaRPr lang="nl-NL" dirty="0" smtClean="0"/>
          </a:p>
          <a:p>
            <a:r>
              <a:rPr lang="nl-NL" dirty="0" err="1" smtClean="0"/>
              <a:t>Legacy</a:t>
            </a:r>
            <a:r>
              <a:rPr lang="nl-NL" dirty="0" smtClean="0"/>
              <a:t>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8922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Nieuw</a:t>
            </a:r>
            <a:r>
              <a:rPr lang="nl-NL" baseline="0" dirty="0" smtClean="0"/>
              <a:t> project</a:t>
            </a:r>
            <a:endParaRPr lang="nl-NL" dirty="0" smtClean="0"/>
          </a:p>
          <a:p>
            <a:r>
              <a:rPr lang="nl-NL" dirty="0" err="1" smtClean="0"/>
              <a:t>Legacy</a:t>
            </a:r>
            <a:r>
              <a:rPr lang="nl-NL" dirty="0" smtClean="0"/>
              <a:t>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2105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Nieuw</a:t>
            </a:r>
            <a:r>
              <a:rPr lang="nl-NL" baseline="0" dirty="0" smtClean="0"/>
              <a:t> project</a:t>
            </a:r>
            <a:endParaRPr lang="nl-NL" dirty="0" smtClean="0"/>
          </a:p>
          <a:p>
            <a:r>
              <a:rPr lang="nl-NL" dirty="0" err="1" smtClean="0"/>
              <a:t>Legacy</a:t>
            </a:r>
            <a:r>
              <a:rPr lang="nl-NL" dirty="0" smtClean="0"/>
              <a:t>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5275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44249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8726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74232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1447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Nodig</a:t>
            </a:r>
            <a:r>
              <a:rPr lang="nl-NL" baseline="0" dirty="0" smtClean="0"/>
              <a:t> om veel test data aan te maken</a:t>
            </a:r>
          </a:p>
          <a:p>
            <a:r>
              <a:rPr lang="nl-NL" baseline="0" dirty="0" smtClean="0"/>
              <a:t>	Voor een klant hebben we een adres nodig</a:t>
            </a:r>
          </a:p>
          <a:p>
            <a:r>
              <a:rPr lang="nl-NL" baseline="0" dirty="0" smtClean="0"/>
              <a:t>			</a:t>
            </a:r>
          </a:p>
          <a:p>
            <a:r>
              <a:rPr lang="nl-NL" baseline="0" dirty="0" smtClean="0"/>
              <a:t>Slecht </a:t>
            </a:r>
            <a:r>
              <a:rPr lang="nl-NL" baseline="0" dirty="0" err="1" smtClean="0"/>
              <a:t>onderhoudbaar</a:t>
            </a:r>
            <a:r>
              <a:rPr lang="nl-NL" baseline="0" dirty="0" smtClean="0"/>
              <a:t> </a:t>
            </a:r>
            <a:r>
              <a:rPr lang="nl-NL" baseline="0" dirty="0" smtClean="0">
                <a:sym typeface="Wingdings" panose="05000000000000000000" pitchFamily="2" charset="2"/>
              </a:rPr>
              <a:t> iedere wijziging in </a:t>
            </a:r>
            <a:r>
              <a:rPr lang="nl-NL" baseline="0" dirty="0" err="1" smtClean="0">
                <a:sym typeface="Wingdings" panose="05000000000000000000" pitchFamily="2" charset="2"/>
              </a:rPr>
              <a:t>constructor</a:t>
            </a:r>
            <a:r>
              <a:rPr lang="nl-NL" baseline="0" dirty="0" smtClean="0">
                <a:sym typeface="Wingdings" panose="05000000000000000000" pitchFamily="2" charset="2"/>
              </a:rPr>
              <a:t> </a:t>
            </a:r>
            <a:r>
              <a:rPr lang="nl-NL" baseline="0" dirty="0" err="1" smtClean="0">
                <a:sym typeface="Wingdings" panose="05000000000000000000" pitchFamily="2" charset="2"/>
              </a:rPr>
              <a:t>enz</a:t>
            </a:r>
            <a:r>
              <a:rPr lang="nl-NL" baseline="0" dirty="0" smtClean="0">
                <a:sym typeface="Wingdings" panose="05000000000000000000" pitchFamily="2" charset="2"/>
              </a:rPr>
              <a:t> zorgt voor werk in je unit tests</a:t>
            </a:r>
            <a:endParaRPr lang="nl-NL" baseline="0" dirty="0" smtClean="0"/>
          </a:p>
          <a:p>
            <a:r>
              <a:rPr lang="nl-NL" baseline="0" dirty="0" smtClean="0">
                <a:sym typeface="Wingdings" panose="05000000000000000000" pitchFamily="2" charset="2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6684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 err="1" smtClean="0">
                <a:sym typeface="Wingdings" panose="05000000000000000000" pitchFamily="2" charset="2"/>
              </a:rPr>
              <a:t>Factory</a:t>
            </a:r>
            <a:r>
              <a:rPr lang="nl-NL" baseline="0" dirty="0" smtClean="0">
                <a:sym typeface="Wingdings" panose="05000000000000000000" pitchFamily="2" charset="2"/>
              </a:rPr>
              <a:t> </a:t>
            </a:r>
            <a:r>
              <a:rPr lang="nl-NL" baseline="0" dirty="0" err="1" smtClean="0">
                <a:sym typeface="Wingdings" panose="05000000000000000000" pitchFamily="2" charset="2"/>
              </a:rPr>
              <a:t>pattern</a:t>
            </a:r>
            <a:endParaRPr lang="nl-NL" baseline="0" dirty="0" smtClean="0">
              <a:sym typeface="Wingdings" panose="05000000000000000000" pitchFamily="2" charset="2"/>
            </a:endParaRPr>
          </a:p>
          <a:p>
            <a:r>
              <a:rPr lang="nl-NL" baseline="0" dirty="0" smtClean="0">
                <a:sym typeface="Wingdings" panose="05000000000000000000" pitchFamily="2" charset="2"/>
              </a:rPr>
              <a:t>	Object </a:t>
            </a:r>
            <a:r>
              <a:rPr lang="nl-NL" baseline="0" dirty="0" err="1" smtClean="0">
                <a:sym typeface="Wingdings" panose="05000000000000000000" pitchFamily="2" charset="2"/>
              </a:rPr>
              <a:t>Mother</a:t>
            </a:r>
            <a:endParaRPr lang="nl-NL" baseline="0" dirty="0" smtClean="0">
              <a:sym typeface="Wingdings" panose="05000000000000000000" pitchFamily="2" charset="2"/>
            </a:endParaRPr>
          </a:p>
          <a:p>
            <a:r>
              <a:rPr lang="nl-NL" baseline="0" dirty="0" smtClean="0">
                <a:sym typeface="Wingdings" panose="05000000000000000000" pitchFamily="2" charset="2"/>
              </a:rPr>
              <a:t>	Builder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8531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Niet moeilijk. Gewoon standaard C#</a:t>
            </a:r>
          </a:p>
          <a:p>
            <a:endParaRPr lang="nl-NL" dirty="0" smtClean="0"/>
          </a:p>
          <a:p>
            <a:r>
              <a:rPr lang="nl-NL" dirty="0" smtClean="0"/>
              <a:t>Unit</a:t>
            </a:r>
            <a:r>
              <a:rPr lang="nl-NL" baseline="0" dirty="0" smtClean="0"/>
              <a:t> Test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29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Waarom is Joe de Developer zo enthousiast?</a:t>
            </a:r>
          </a:p>
          <a:p>
            <a:endParaRPr lang="nl-NL" dirty="0" smtClean="0"/>
          </a:p>
          <a:p>
            <a:r>
              <a:rPr lang="nl-NL" dirty="0" smtClean="0"/>
              <a:t>Enthousiast! Visual</a:t>
            </a:r>
            <a:r>
              <a:rPr lang="nl-NL" baseline="0" dirty="0" smtClean="0"/>
              <a:t> Studio 2012 veel verbeteringen</a:t>
            </a:r>
          </a:p>
          <a:p>
            <a:r>
              <a:rPr lang="nl-NL" baseline="0" dirty="0" smtClean="0"/>
              <a:t>Van Console App naar Unit Test</a:t>
            </a:r>
            <a:endParaRPr lang="nl-NL" dirty="0" smtClean="0"/>
          </a:p>
          <a:p>
            <a:pPr marL="171450" indent="-171450">
              <a:buFontTx/>
              <a:buChar char="-"/>
            </a:pPr>
            <a:r>
              <a:rPr lang="nl-NL" dirty="0" smtClean="0"/>
              <a:t>Test Explorer</a:t>
            </a:r>
          </a:p>
          <a:p>
            <a:pPr marL="628650" lvl="1" indent="-171450">
              <a:buFontTx/>
              <a:buChar char="-"/>
            </a:pPr>
            <a:r>
              <a:rPr lang="nl-NL" dirty="0" smtClean="0"/>
              <a:t>Unit </a:t>
            </a:r>
            <a:r>
              <a:rPr lang="nl-NL" dirty="0" err="1" smtClean="0"/>
              <a:t>Testing</a:t>
            </a:r>
            <a:r>
              <a:rPr lang="nl-NL" baseline="0" dirty="0" smtClean="0"/>
              <a:t> Framework</a:t>
            </a:r>
            <a:endParaRPr lang="nl-NL" dirty="0" smtClean="0"/>
          </a:p>
          <a:p>
            <a:pPr marL="628650" lvl="1" indent="-171450">
              <a:buFontTx/>
              <a:buChar char="-"/>
            </a:pPr>
            <a:r>
              <a:rPr lang="nl-NL" dirty="0" err="1" smtClean="0"/>
              <a:t>QUnit</a:t>
            </a:r>
            <a:r>
              <a:rPr lang="nl-NL" dirty="0" smtClean="0"/>
              <a:t>, xUnit, </a:t>
            </a:r>
            <a:r>
              <a:rPr lang="nl-NL" dirty="0" err="1" smtClean="0"/>
              <a:t>enzz</a:t>
            </a:r>
            <a:r>
              <a:rPr lang="nl-NL" dirty="0" smtClean="0"/>
              <a:t> door elkaar </a:t>
            </a:r>
          </a:p>
          <a:p>
            <a:pPr marL="171450" indent="-171450">
              <a:buFontTx/>
              <a:buChar char="-"/>
            </a:pPr>
            <a:r>
              <a:rPr lang="nl-NL" dirty="0" smtClean="0"/>
              <a:t>Code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Coverage</a:t>
            </a:r>
            <a:endParaRPr lang="nl-NL" baseline="0" dirty="0" smtClean="0"/>
          </a:p>
          <a:p>
            <a:pPr marL="171450" indent="-171450">
              <a:buFontTx/>
              <a:buChar char="-"/>
            </a:pPr>
            <a:r>
              <a:rPr lang="nl-NL" baseline="0" dirty="0" err="1" smtClean="0"/>
              <a:t>Profiling</a:t>
            </a:r>
            <a:endParaRPr lang="nl-NL" baseline="0" dirty="0" smtClean="0"/>
          </a:p>
          <a:p>
            <a:pPr marL="171450" indent="-171450">
              <a:buFontTx/>
              <a:buChar char="-"/>
            </a:pPr>
            <a:endParaRPr lang="nl-NL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4928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651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5498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244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dirty="0" smtClean="0"/>
              <a:t>TDD is een design </a:t>
            </a:r>
            <a:r>
              <a:rPr lang="nl-NL" dirty="0" err="1" smtClean="0"/>
              <a:t>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267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54175"/>
            <a:ext cx="8153400" cy="1317625"/>
          </a:xfrm>
        </p:spPr>
        <p:txBody>
          <a:bodyPr anchor="t"/>
          <a:lstStyle>
            <a:lvl1pPr algn="l">
              <a:defRPr>
                <a:solidFill>
                  <a:srgbClr val="558DB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200400"/>
            <a:ext cx="8153400" cy="12954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name/function/company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724400"/>
            <a:ext cx="8153400" cy="1828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 smtClean="0"/>
            </a:lvl1pPr>
          </a:lstStyle>
          <a:p>
            <a:pPr marL="0" lvl="0" indent="0">
              <a:buNone/>
            </a:pPr>
            <a:r>
              <a:rPr lang="en-US" dirty="0" smtClean="0"/>
              <a:t>Click to edit Master contact-information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78526"/>
            <a:ext cx="6477000" cy="1066800"/>
          </a:xfrm>
        </p:spPr>
        <p:txBody>
          <a:bodyPr anchor="t"/>
          <a:lstStyle>
            <a:lvl1pPr algn="l">
              <a:defRPr>
                <a:solidFill>
                  <a:srgbClr val="558DB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>
            <a:lvl1pPr>
              <a:buClr>
                <a:srgbClr val="558DBE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558DBE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58DBE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58DBE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58DBE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0" y="182880"/>
            <a:ext cx="6477000" cy="1112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106"/>
            <a:ext cx="1755401" cy="1261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558D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_AyRze9YcV24/S8GmP5WqTsI/AAAAAAAABxM/-Xla7642jMA/s1600/A+Me+At+Computer+Carto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147762"/>
            <a:ext cx="4200525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Hoe doe je dat?</a:t>
            </a:r>
            <a:endParaRPr lang="nl-NL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nl-NL" dirty="0" smtClean="0">
                <a:sym typeface="Wingdings" panose="05000000000000000000" pitchFamily="2" charset="2"/>
              </a:rPr>
              <a:t>Beslis wat je wilt doen</a:t>
            </a:r>
          </a:p>
          <a:p>
            <a:pPr>
              <a:buClr>
                <a:schemeClr val="bg1"/>
              </a:buClr>
            </a:pPr>
            <a:r>
              <a:rPr lang="nl-NL" dirty="0" smtClean="0">
                <a:sym typeface="Wingdings" panose="05000000000000000000" pitchFamily="2" charset="2"/>
              </a:rPr>
              <a:t>Schrijf een test</a:t>
            </a:r>
          </a:p>
          <a:p>
            <a:pPr>
              <a:buClr>
                <a:schemeClr val="bg1"/>
              </a:buClr>
            </a:pPr>
            <a:r>
              <a:rPr lang="nl-NL" dirty="0">
                <a:solidFill>
                  <a:srgbClr val="FF0000"/>
                </a:solidFill>
                <a:sym typeface="Wingdings" panose="05000000000000000000" pitchFamily="2" charset="2"/>
              </a:rPr>
              <a:t>Test</a:t>
            </a:r>
          </a:p>
          <a:p>
            <a:pPr>
              <a:buClr>
                <a:schemeClr val="bg1"/>
              </a:buClr>
            </a:pPr>
            <a:r>
              <a:rPr lang="nl-NL" dirty="0">
                <a:sym typeface="Wingdings" panose="05000000000000000000" pitchFamily="2" charset="2"/>
              </a:rPr>
              <a:t>Schrijf de code</a:t>
            </a:r>
          </a:p>
          <a:p>
            <a:pPr>
              <a:buClr>
                <a:schemeClr val="bg1"/>
              </a:buClr>
            </a:pPr>
            <a:r>
              <a:rPr lang="nl-NL" dirty="0" smtClean="0">
                <a:solidFill>
                  <a:srgbClr val="00B050"/>
                </a:solidFill>
                <a:sym typeface="Wingdings" panose="05000000000000000000" pitchFamily="2" charset="2"/>
              </a:rPr>
              <a:t>Test</a:t>
            </a:r>
          </a:p>
          <a:p>
            <a:pPr>
              <a:buClr>
                <a:schemeClr val="bg1"/>
              </a:buClr>
            </a:pPr>
            <a:r>
              <a:rPr lang="nl-NL" dirty="0" err="1" smtClean="0">
                <a:sym typeface="Wingdings" panose="05000000000000000000" pitchFamily="2" charset="2"/>
              </a:rPr>
              <a:t>Refactor</a:t>
            </a:r>
            <a:endParaRPr lang="nl-NL" dirty="0">
              <a:sym typeface="Wingdings" panose="05000000000000000000" pitchFamily="2" charset="2"/>
            </a:endParaRPr>
          </a:p>
          <a:p>
            <a:pPr>
              <a:buClr>
                <a:schemeClr val="bg1"/>
              </a:buClr>
            </a:pPr>
            <a:endParaRPr lang="nl-NL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>
              <a:buClr>
                <a:schemeClr val="bg1"/>
              </a:buClr>
            </a:pPr>
            <a:endParaRPr lang="nl-NL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77200" y="629233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9720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Agenda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nl-NL" dirty="0" smtClean="0"/>
              <a:t>Wat is unit testen ook al weer?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nl-NL" dirty="0" smtClean="0"/>
              <a:t>Hoe past TDD daar in?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nl-NL" dirty="0" smtClean="0">
                <a:solidFill>
                  <a:srgbClr val="B45C4D"/>
                </a:solidFill>
              </a:rPr>
              <a:t>Excuses &amp; oplossingen</a:t>
            </a:r>
          </a:p>
          <a:p>
            <a:pPr marL="971550" lvl="1" indent="-571500">
              <a:buClr>
                <a:schemeClr val="bg1"/>
              </a:buClr>
              <a:buFont typeface="+mj-lt"/>
              <a:buAutoNum type="romanLcPeriod"/>
            </a:pPr>
            <a:r>
              <a:rPr lang="nl-NL" dirty="0" smtClean="0"/>
              <a:t>Tussen de oren</a:t>
            </a:r>
          </a:p>
          <a:p>
            <a:pPr marL="914400" lvl="1" indent="-514350">
              <a:buClr>
                <a:schemeClr val="bg1"/>
              </a:buClr>
              <a:buFont typeface="+mj-lt"/>
              <a:buAutoNum type="romanLcPeriod"/>
            </a:pPr>
            <a:r>
              <a:rPr lang="nl-NL" dirty="0" smtClean="0"/>
              <a:t>In de praktijk</a:t>
            </a:r>
          </a:p>
        </p:txBody>
      </p:sp>
    </p:spTree>
    <p:extLst>
      <p:ext uri="{BB962C8B-B14F-4D97-AF65-F5344CB8AC3E}">
        <p14:creationId xmlns:p14="http://schemas.microsoft.com/office/powerpoint/2010/main" val="3165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66800"/>
          </a:xfrm>
        </p:spPr>
        <p:txBody>
          <a:bodyPr>
            <a:normAutofit/>
          </a:bodyPr>
          <a:lstStyle/>
          <a:p>
            <a:pPr algn="ctr"/>
            <a:r>
              <a:rPr lang="nl-NL" dirty="0" smtClean="0"/>
              <a:t>Tussen de oren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74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Excuses Type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362200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nl-NL" dirty="0" smtClean="0"/>
              <a:t>Het kost teveel tijd om ze te schrijven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Het mag niet van het management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Ik ben geen tester</a:t>
            </a:r>
          </a:p>
        </p:txBody>
      </p:sp>
    </p:spTree>
    <p:extLst>
      <p:ext uri="{BB962C8B-B14F-4D97-AF65-F5344CB8AC3E}">
        <p14:creationId xmlns:p14="http://schemas.microsoft.com/office/powerpoint/2010/main" val="27086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Tijd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bg1"/>
              </a:buClr>
            </a:pPr>
            <a:r>
              <a:rPr lang="nl-NL" dirty="0" smtClean="0"/>
              <a:t>Type wat code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Maak een paar schetsen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Start de debugger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Wacht op de debugger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Zet een breakpoint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Lees je code een paar keer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Vraag anderen om mee te kijken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Staar uit het raam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Gooi iets naar een collega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Google voor een oplossing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Type wat code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600200"/>
            <a:ext cx="88773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57500"/>
            <a:ext cx="9144000" cy="1143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 smtClean="0"/>
              <a:t>“The </a:t>
            </a:r>
            <a:r>
              <a:rPr lang="en-US" b="1" dirty="0"/>
              <a:t>only way to go fast is to go </a:t>
            </a:r>
            <a:r>
              <a:rPr lang="en-US" b="1" dirty="0" smtClean="0"/>
              <a:t>well”</a:t>
            </a:r>
          </a:p>
          <a:p>
            <a:pPr marL="0" indent="0" algn="ctr">
              <a:buNone/>
            </a:pPr>
            <a:r>
              <a:rPr lang="nl-NL" sz="2400" b="1" dirty="0" smtClean="0"/>
              <a:t>Robert Martin  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24953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Anderen meekrijgen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nl-NL" dirty="0" smtClean="0"/>
              <a:t>Bottom-up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Top-down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3314" name="Picture 2" descr="http://coghillcartooning.com/images/art/cartooning/character-design/gorilla-cartoon-charac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98523"/>
            <a:ext cx="2971800" cy="306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107668"/>
            <a:ext cx="72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http://biblio.gdinwiddie.com/biblio/StudiesOfTestDrivenDevelopment</a:t>
            </a:r>
          </a:p>
        </p:txBody>
      </p:sp>
    </p:spTree>
    <p:extLst>
      <p:ext uri="{BB962C8B-B14F-4D97-AF65-F5344CB8AC3E}">
        <p14:creationId xmlns:p14="http://schemas.microsoft.com/office/powerpoint/2010/main" val="226364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28575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 smtClean="0"/>
              <a:t>“Het is </a:t>
            </a:r>
            <a:r>
              <a:rPr lang="en-US" b="1" dirty="0" err="1" smtClean="0"/>
              <a:t>niet</a:t>
            </a:r>
            <a:r>
              <a:rPr lang="en-US" b="1" dirty="0" smtClean="0"/>
              <a:t> </a:t>
            </a:r>
            <a:r>
              <a:rPr lang="en-US" b="1" dirty="0" err="1" smtClean="0"/>
              <a:t>mijn</a:t>
            </a:r>
            <a:r>
              <a:rPr lang="en-US" b="1" dirty="0" smtClean="0"/>
              <a:t> </a:t>
            </a:r>
            <a:r>
              <a:rPr lang="en-US" b="1" dirty="0" err="1" smtClean="0"/>
              <a:t>werk</a:t>
            </a:r>
            <a:r>
              <a:rPr lang="en-US" b="1" dirty="0" smtClean="0"/>
              <a:t> </a:t>
            </a:r>
            <a:r>
              <a:rPr lang="en-US" b="1" dirty="0" err="1" smtClean="0"/>
              <a:t>om</a:t>
            </a:r>
            <a:r>
              <a:rPr lang="en-US" b="1" dirty="0" smtClean="0"/>
              <a:t> </a:t>
            </a:r>
            <a:r>
              <a:rPr lang="en-US" b="1" dirty="0" err="1" smtClean="0"/>
              <a:t>te</a:t>
            </a:r>
            <a:r>
              <a:rPr lang="en-US" b="1" dirty="0" smtClean="0"/>
              <a:t> </a:t>
            </a:r>
            <a:r>
              <a:rPr lang="en-US" b="1" dirty="0" err="1" smtClean="0"/>
              <a:t>testen</a:t>
            </a:r>
            <a:r>
              <a:rPr lang="en-US" b="1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63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66800"/>
          </a:xfrm>
        </p:spPr>
        <p:txBody>
          <a:bodyPr>
            <a:normAutofit/>
          </a:bodyPr>
          <a:lstStyle/>
          <a:p>
            <a:pPr algn="ctr"/>
            <a:r>
              <a:rPr lang="nl-NL" dirty="0" smtClean="0"/>
              <a:t>In de praktijk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04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Wat is jouw excuus om niet te unit testen?</a:t>
            </a:r>
            <a:br>
              <a:rPr lang="nl-NL" sz="3600" dirty="0" smtClean="0"/>
            </a:br>
            <a:r>
              <a:rPr lang="nl-NL" sz="2800" dirty="0" smtClean="0"/>
              <a:t>Wat kun je er aan doen?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Wouter de Kort</a:t>
            </a:r>
          </a:p>
          <a:p>
            <a:r>
              <a:rPr lang="nl-NL" dirty="0" smtClean="0"/>
              <a:t>Coach/trainer/auteur @ Seize IT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wouter@seizeit.nl</a:t>
            </a:r>
          </a:p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wouterdekort</a:t>
            </a:r>
            <a:endParaRPr lang="nl-NL" dirty="0"/>
          </a:p>
          <a:p>
            <a:pPr marL="0" indent="0">
              <a:buNone/>
            </a:pPr>
            <a:r>
              <a:rPr lang="nl-NL" dirty="0" smtClean="0"/>
              <a:t>www.seizeit.nl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5800725"/>
            <a:ext cx="30099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Excuses Type 2</a:t>
            </a:r>
            <a:endParaRPr lang="nl-NL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76400"/>
            <a:ext cx="8229600" cy="235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nl-NL" dirty="0" smtClean="0"/>
              <a:t>De tests duren te lang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De test zijn niet te onderhouden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Mijn code is niet te testen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99447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nl-NL" sz="5300" dirty="0" smtClean="0"/>
              <a:t>Probleem</a:t>
            </a:r>
            <a:br>
              <a:rPr lang="nl-NL" sz="5300" dirty="0" smtClean="0"/>
            </a:b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wat is een unit test nu eigenlijk</a:t>
            </a:r>
            <a:endParaRPr lang="nl-NL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6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78526"/>
            <a:ext cx="6477000" cy="1066800"/>
          </a:xfrm>
        </p:spPr>
        <p:txBody>
          <a:bodyPr>
            <a:normAutofit/>
          </a:bodyPr>
          <a:lstStyle/>
          <a:p>
            <a:r>
              <a:rPr lang="nl-NL" dirty="0" smtClean="0"/>
              <a:t>Test piramide	</a:t>
            </a:r>
            <a:endParaRPr lang="nl-NL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1323642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73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Wat test je bij een unit test?	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28575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“</a:t>
            </a:r>
            <a:r>
              <a:rPr lang="en-US" dirty="0"/>
              <a:t> Intuitively, one can view a unit as the smallest testable part of an </a:t>
            </a:r>
            <a:r>
              <a:rPr lang="en-US" dirty="0" smtClean="0"/>
              <a:t>application</a:t>
            </a:r>
            <a:r>
              <a:rPr lang="en-US" b="1" dirty="0" smtClean="0"/>
              <a:t>”</a:t>
            </a:r>
          </a:p>
          <a:p>
            <a:pPr marL="0" indent="0" algn="ctr">
              <a:buFont typeface="Arial" pitchFamily="34" charset="0"/>
              <a:buNone/>
            </a:pPr>
            <a:r>
              <a:rPr lang="nl-NL" sz="2400" b="1" dirty="0" smtClean="0"/>
              <a:t>Wikipedia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182404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Designing</a:t>
            </a:r>
            <a:r>
              <a:rPr lang="nl-NL" dirty="0" smtClean="0"/>
              <a:t> for </a:t>
            </a:r>
            <a:r>
              <a:rPr lang="nl-NL" dirty="0" err="1" smtClean="0"/>
              <a:t>testability</a:t>
            </a:r>
            <a:endParaRPr lang="nl-NL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76400"/>
            <a:ext cx="8229600" cy="235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nl-NL" dirty="0" smtClean="0"/>
              <a:t>Controversieel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Zorgt voor betere code</a:t>
            </a:r>
          </a:p>
          <a:p>
            <a:pPr marL="514350" indent="-514350">
              <a:buFont typeface="+mj-lt"/>
              <a:buAutoNum type="arabicPeriod"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1724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78526"/>
            <a:ext cx="6477000" cy="1066800"/>
          </a:xfrm>
        </p:spPr>
        <p:txBody>
          <a:bodyPr>
            <a:normAutofit/>
          </a:bodyPr>
          <a:lstStyle/>
          <a:p>
            <a:r>
              <a:rPr lang="nl-NL" dirty="0" smtClean="0"/>
              <a:t>Architectuur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17" y="1447800"/>
            <a:ext cx="654896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Architectuur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Car()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_engine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Engine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Engine()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_battery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Battery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_transmission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Transmission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182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66800"/>
          </a:xfrm>
        </p:spPr>
        <p:txBody>
          <a:bodyPr>
            <a:normAutofit/>
          </a:bodyPr>
          <a:lstStyle/>
          <a:p>
            <a:pPr algn="ctr"/>
            <a:r>
              <a:rPr lang="nl-NL" i="1" dirty="0" smtClean="0"/>
              <a:t>“new” </a:t>
            </a:r>
            <a:r>
              <a:rPr lang="nl-NL" dirty="0" smtClean="0"/>
              <a:t>is </a:t>
            </a:r>
            <a:r>
              <a:rPr lang="nl-NL" dirty="0" err="1" smtClean="0"/>
              <a:t>evil</a:t>
            </a:r>
            <a:r>
              <a:rPr lang="nl-NL" dirty="0" smtClean="0"/>
              <a:t>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775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Dependency</a:t>
            </a:r>
            <a:r>
              <a:rPr lang="nl-NL" dirty="0" smtClean="0"/>
              <a:t> </a:t>
            </a:r>
            <a:r>
              <a:rPr lang="nl-NL" dirty="0" err="1" smtClean="0"/>
              <a:t>Injection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286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Car()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_engine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457200" y="4038600"/>
            <a:ext cx="8229600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IEngine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engine)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_engine = engine;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Hoe knoop je het aan elkaar?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nl-NL" dirty="0" err="1" smtClean="0"/>
              <a:t>Dependency</a:t>
            </a:r>
            <a:r>
              <a:rPr lang="nl-NL" dirty="0" smtClean="0"/>
              <a:t> </a:t>
            </a:r>
            <a:r>
              <a:rPr lang="nl-NL" dirty="0" err="1" smtClean="0"/>
              <a:t>Injection</a:t>
            </a:r>
            <a:r>
              <a:rPr lang="nl-NL" dirty="0" smtClean="0"/>
              <a:t> Container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7200" y="629233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967335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IKernel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kernel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StandardKernel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kernel.Bind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IEngine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&gt;().To&lt;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kernel.Bind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ToSelf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0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Agenda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nl-NL" dirty="0" smtClean="0"/>
              <a:t>Wat is unit testen ook al weer?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nl-NL" dirty="0" smtClean="0"/>
              <a:t>Hoe past TDD daar in?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nl-NL" dirty="0" smtClean="0"/>
              <a:t>Excuses &amp; oplossingen</a:t>
            </a:r>
          </a:p>
          <a:p>
            <a:pPr marL="971550" lvl="1" indent="-571500">
              <a:buClr>
                <a:schemeClr val="bg1"/>
              </a:buClr>
              <a:buFont typeface="+mj-lt"/>
              <a:buAutoNum type="romanLcPeriod"/>
            </a:pPr>
            <a:r>
              <a:rPr lang="nl-NL" dirty="0" smtClean="0"/>
              <a:t>Tussen de oren</a:t>
            </a:r>
          </a:p>
          <a:p>
            <a:pPr marL="914400" lvl="1" indent="-514350">
              <a:buClr>
                <a:schemeClr val="bg1"/>
              </a:buClr>
              <a:buFont typeface="+mj-lt"/>
              <a:buAutoNum type="romanLcPeriod"/>
            </a:pPr>
            <a:r>
              <a:rPr lang="nl-NL" dirty="0" smtClean="0"/>
              <a:t>In de praktijk</a:t>
            </a:r>
          </a:p>
        </p:txBody>
      </p:sp>
    </p:spTree>
    <p:extLst>
      <p:ext uri="{BB962C8B-B14F-4D97-AF65-F5344CB8AC3E}">
        <p14:creationId xmlns:p14="http://schemas.microsoft.com/office/powerpoint/2010/main" val="160436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Mocking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Vervangen van </a:t>
            </a:r>
            <a:r>
              <a:rPr lang="nl-NL" dirty="0" err="1" smtClean="0"/>
              <a:t>dependencies</a:t>
            </a:r>
            <a:r>
              <a:rPr lang="nl-NL" dirty="0" smtClean="0"/>
              <a:t> in 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469900" y="3105835"/>
            <a:ext cx="82423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IEngine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engineStub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MockRepository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.GenerateStub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IEngine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77200" y="629233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4378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Dus…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nl-NL" dirty="0" smtClean="0"/>
              <a:t>Test in volledige isolatie</a:t>
            </a:r>
          </a:p>
          <a:p>
            <a:pPr>
              <a:buClr>
                <a:schemeClr val="bg1"/>
              </a:buClr>
            </a:pPr>
            <a:r>
              <a:rPr lang="nl-NL" dirty="0" err="1" smtClean="0"/>
              <a:t>Dependency</a:t>
            </a:r>
            <a:r>
              <a:rPr lang="nl-NL" dirty="0" smtClean="0"/>
              <a:t> </a:t>
            </a:r>
            <a:r>
              <a:rPr lang="nl-NL" dirty="0" err="1" smtClean="0"/>
              <a:t>Injection</a:t>
            </a:r>
            <a:r>
              <a:rPr lang="nl-NL" dirty="0" smtClean="0"/>
              <a:t> / </a:t>
            </a:r>
            <a:r>
              <a:rPr lang="nl-NL" dirty="0" err="1" smtClean="0"/>
              <a:t>Inversion</a:t>
            </a:r>
            <a:r>
              <a:rPr lang="nl-NL" dirty="0" smtClean="0"/>
              <a:t> of Control</a:t>
            </a:r>
          </a:p>
          <a:p>
            <a:pPr>
              <a:buClr>
                <a:schemeClr val="bg1"/>
              </a:buClr>
            </a:pPr>
            <a:r>
              <a:rPr lang="nl-NL" dirty="0" err="1" smtClean="0"/>
              <a:t>Mocking</a:t>
            </a:r>
            <a:r>
              <a:rPr lang="nl-NL" dirty="0" smtClean="0"/>
              <a:t> &amp; </a:t>
            </a:r>
            <a:r>
              <a:rPr lang="nl-NL" dirty="0" err="1" smtClean="0"/>
              <a:t>Stubbing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1641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Waar hebben we het over gehad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nl-NL" dirty="0" smtClean="0"/>
              <a:t>Unit Testen bied mogelijkheden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TDD helpt</a:t>
            </a:r>
          </a:p>
          <a:p>
            <a:pPr>
              <a:buClr>
                <a:schemeClr val="bg1"/>
              </a:buClr>
            </a:pPr>
            <a:r>
              <a:rPr lang="nl-NL" dirty="0" err="1" smtClean="0"/>
              <a:t>Designing</a:t>
            </a:r>
            <a:r>
              <a:rPr lang="nl-NL" dirty="0" smtClean="0"/>
              <a:t> for </a:t>
            </a:r>
            <a:r>
              <a:rPr lang="nl-NL" dirty="0" err="1" smtClean="0"/>
              <a:t>testability</a:t>
            </a:r>
            <a:endParaRPr lang="nl-NL" dirty="0" smtClean="0"/>
          </a:p>
          <a:p>
            <a:pPr>
              <a:buClr>
                <a:schemeClr val="bg1"/>
              </a:buClr>
            </a:pPr>
            <a:r>
              <a:rPr lang="nl-NL" dirty="0" err="1" smtClean="0"/>
              <a:t>Dependency</a:t>
            </a:r>
            <a:r>
              <a:rPr lang="nl-NL" dirty="0" smtClean="0"/>
              <a:t> </a:t>
            </a:r>
            <a:r>
              <a:rPr lang="nl-NL" dirty="0" err="1" smtClean="0"/>
              <a:t>Injection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77527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Waar begin ik?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nl-NL" dirty="0" smtClean="0"/>
              <a:t>Bugs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Nieuwe functionaliteit</a:t>
            </a:r>
          </a:p>
        </p:txBody>
      </p:sp>
    </p:spTree>
    <p:extLst>
      <p:ext uri="{BB962C8B-B14F-4D97-AF65-F5344CB8AC3E}">
        <p14:creationId xmlns:p14="http://schemas.microsoft.com/office/powerpoint/2010/main" val="167235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nl-NL" sz="5300" dirty="0" smtClean="0"/>
              <a:t>Unit Testen</a:t>
            </a:r>
            <a:br>
              <a:rPr lang="nl-NL" sz="5300" dirty="0" smtClean="0"/>
            </a:br>
            <a:r>
              <a:rPr lang="nl-NL" sz="5300" dirty="0" smtClean="0"/>
              <a:t>zonder excuses</a:t>
            </a:r>
            <a:endParaRPr lang="nl-NL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7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nydailynews.com/blogs/dailypolitics/question%20mark%20ben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09800" y="178526"/>
            <a:ext cx="6477000" cy="1066800"/>
          </a:xfrm>
        </p:spPr>
        <p:txBody>
          <a:bodyPr>
            <a:normAutofit/>
          </a:bodyPr>
          <a:lstStyle/>
          <a:p>
            <a:r>
              <a:rPr lang="nl-NL" dirty="0" smtClean="0"/>
              <a:t>Vragen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38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Wouter de Kort</a:t>
            </a:r>
          </a:p>
          <a:p>
            <a:r>
              <a:rPr lang="nl-NL" dirty="0" smtClean="0"/>
              <a:t>Coach/trainer/auteur @ Seize IT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wouter@seizeit.nl</a:t>
            </a:r>
          </a:p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wouterdekort</a:t>
            </a:r>
            <a:endParaRPr lang="nl-NL" dirty="0"/>
          </a:p>
          <a:p>
            <a:pPr marL="0" indent="0">
              <a:buNone/>
            </a:pPr>
            <a:r>
              <a:rPr lang="nl-NL" dirty="0" smtClean="0"/>
              <a:t>www.seizeit.nl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5800725"/>
            <a:ext cx="30099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nl-NL" sz="5300" dirty="0" smtClean="0"/>
              <a:t>Probleem</a:t>
            </a:r>
            <a:br>
              <a:rPr lang="nl-NL" sz="5300" dirty="0" smtClean="0"/>
            </a:b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onderhoudbaarheid</a:t>
            </a:r>
            <a:endParaRPr lang="nl-NL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Koppeling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2600" y="2569339"/>
            <a:ext cx="8491198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billingAddress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Concourslaan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17"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Groningen"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"9727KC“, “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Gasunie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shippingAddress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“E van de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Beekstraat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354"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“Schiphol"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“1118 CZ"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“Microsoft"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(99,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"Piet"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Klaassens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30,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billingAddress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shippingAddress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(88,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“Surface PRO"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499);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(customer);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nl-NL" dirty="0" smtClean="0"/>
              <a:t>Klaarzetten van je test</a:t>
            </a:r>
          </a:p>
        </p:txBody>
      </p:sp>
    </p:spTree>
    <p:extLst>
      <p:ext uri="{BB962C8B-B14F-4D97-AF65-F5344CB8AC3E}">
        <p14:creationId xmlns:p14="http://schemas.microsoft.com/office/powerpoint/2010/main" val="91160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AutoFixture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902426"/>
            <a:ext cx="433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https://github.com/AutoFixture/AutoFixture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94766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Fixture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fixture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Fixture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fixture.Build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.With(c =&gt;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c.Discount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discount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CreateAnonymous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fixture.Build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.With(p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p.Price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productPrice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CreateAnonymous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nl-NL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077200" y="629233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168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Wat is een unit test?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nl-NL" dirty="0" smtClean="0"/>
              <a:t>Gewone code</a:t>
            </a:r>
          </a:p>
          <a:p>
            <a:pPr>
              <a:buClr>
                <a:schemeClr val="bg1"/>
              </a:buClr>
            </a:pPr>
            <a:r>
              <a:rPr lang="nl-NL" dirty="0"/>
              <a:t>Test een ander stuk code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Automatisch uitvoerbaar</a:t>
            </a:r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81563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Unit Test beloften	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nl-NL" dirty="0" smtClean="0"/>
              <a:t>Bugs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Aanpassingen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Integratie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Documentatie</a:t>
            </a:r>
          </a:p>
          <a:p>
            <a:pPr>
              <a:buClr>
                <a:schemeClr val="bg1"/>
              </a:buClr>
            </a:pPr>
            <a:r>
              <a:rPr lang="nl-NL" dirty="0" smtClean="0"/>
              <a:t>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77200" y="629233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38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Agenda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nl-NL" dirty="0" smtClean="0"/>
              <a:t>Wat is Unit Testen ook al weer?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nl-NL" dirty="0" smtClean="0">
                <a:solidFill>
                  <a:schemeClr val="accent2"/>
                </a:solidFill>
              </a:rPr>
              <a:t>Hoe past TDD daar in?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nl-NL" dirty="0" smtClean="0"/>
              <a:t>Excuses &amp; Oplossingen</a:t>
            </a:r>
          </a:p>
          <a:p>
            <a:pPr marL="971550" lvl="1" indent="-571500">
              <a:buClr>
                <a:schemeClr val="bg1"/>
              </a:buClr>
              <a:buFont typeface="+mj-lt"/>
              <a:buAutoNum type="romanLcPeriod"/>
            </a:pPr>
            <a:r>
              <a:rPr lang="nl-NL" dirty="0" smtClean="0"/>
              <a:t>De grote lijnen</a:t>
            </a:r>
          </a:p>
          <a:p>
            <a:pPr marL="971550" lvl="1" indent="-571500">
              <a:buClr>
                <a:schemeClr val="bg1"/>
              </a:buClr>
              <a:buFont typeface="+mj-lt"/>
              <a:buAutoNum type="romanLcPeriod"/>
            </a:pPr>
            <a:r>
              <a:rPr lang="nl-NL" dirty="0" smtClean="0"/>
              <a:t>De details</a:t>
            </a:r>
          </a:p>
        </p:txBody>
      </p:sp>
    </p:spTree>
    <p:extLst>
      <p:ext uri="{BB962C8B-B14F-4D97-AF65-F5344CB8AC3E}">
        <p14:creationId xmlns:p14="http://schemas.microsoft.com/office/powerpoint/2010/main" val="283819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Zonder TDD</a:t>
            </a:r>
            <a:endParaRPr lang="nl-NL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9711391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82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Met TDD</a:t>
            </a:r>
            <a:endParaRPr lang="nl-NL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471222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98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Met TDD</a:t>
            </a:r>
            <a:endParaRPr lang="nl-NL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5908075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30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vNetNoord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2340</TotalTime>
  <Words>836</Words>
  <Application>Microsoft Office PowerPoint</Application>
  <PresentationFormat>On-screen Show (4:3)</PresentationFormat>
  <Paragraphs>296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devNetNoord Theme</vt:lpstr>
      <vt:lpstr>PowerPoint Presentation</vt:lpstr>
      <vt:lpstr>Wat is jouw excuus om niet te unit testen? Wat kun je er aan doen?</vt:lpstr>
      <vt:lpstr>Agenda</vt:lpstr>
      <vt:lpstr>Wat is een unit test? </vt:lpstr>
      <vt:lpstr>Unit Test beloften  </vt:lpstr>
      <vt:lpstr>Agenda</vt:lpstr>
      <vt:lpstr>Zonder TDD</vt:lpstr>
      <vt:lpstr>Met TDD</vt:lpstr>
      <vt:lpstr>Met TDD</vt:lpstr>
      <vt:lpstr>Hoe doe je dat?</vt:lpstr>
      <vt:lpstr>Agenda</vt:lpstr>
      <vt:lpstr>Tussen de oren</vt:lpstr>
      <vt:lpstr>Excuses Type 1</vt:lpstr>
      <vt:lpstr>Tijd</vt:lpstr>
      <vt:lpstr>PowerPoint Presentation</vt:lpstr>
      <vt:lpstr>PowerPoint Presentation</vt:lpstr>
      <vt:lpstr>Anderen meekrijgen</vt:lpstr>
      <vt:lpstr>PowerPoint Presentation</vt:lpstr>
      <vt:lpstr>In de praktijk</vt:lpstr>
      <vt:lpstr>Excuses Type 2</vt:lpstr>
      <vt:lpstr>Probleem wat is een unit test nu eigenlijk</vt:lpstr>
      <vt:lpstr>Test piramide </vt:lpstr>
      <vt:lpstr>Wat test je bij een unit test? </vt:lpstr>
      <vt:lpstr>Designing for testability</vt:lpstr>
      <vt:lpstr>Architectuur</vt:lpstr>
      <vt:lpstr>Architectuur</vt:lpstr>
      <vt:lpstr>“new” is evil!</vt:lpstr>
      <vt:lpstr>Dependency Injection</vt:lpstr>
      <vt:lpstr>Hoe knoop je het aan elkaar?</vt:lpstr>
      <vt:lpstr>Mocking</vt:lpstr>
      <vt:lpstr>Dus… </vt:lpstr>
      <vt:lpstr>Waar hebben we het over gehad </vt:lpstr>
      <vt:lpstr>Waar begin ik?</vt:lpstr>
      <vt:lpstr>Unit Testen zonder excuses</vt:lpstr>
      <vt:lpstr>Vragen</vt:lpstr>
      <vt:lpstr>PowerPoint Presentation</vt:lpstr>
      <vt:lpstr>Probleem onderhoudbaarheid</vt:lpstr>
      <vt:lpstr>Koppeling</vt:lpstr>
      <vt:lpstr>AutoFixture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Swart</dc:creator>
  <cp:lastModifiedBy>Wouter de Kort</cp:lastModifiedBy>
  <cp:revision>160</cp:revision>
  <dcterms:created xsi:type="dcterms:W3CDTF">2006-08-16T00:00:00Z</dcterms:created>
  <dcterms:modified xsi:type="dcterms:W3CDTF">2013-03-21T12:29:05Z</dcterms:modified>
</cp:coreProperties>
</file>