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6" r:id="rId7"/>
    <p:sldId id="274" r:id="rId8"/>
    <p:sldId id="268" r:id="rId9"/>
    <p:sldId id="263" r:id="rId10"/>
    <p:sldId id="270" r:id="rId11"/>
    <p:sldId id="273" r:id="rId12"/>
    <p:sldId id="264" r:id="rId13"/>
    <p:sldId id="276" r:id="rId14"/>
    <p:sldId id="265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DBE"/>
    <a:srgbClr val="71B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28" autoAdjust="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486687-9E9B-4C26-9391-3903CC16D34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CDB4458-83A1-4504-9623-7F57F4E83215}">
      <dgm:prSet phldrT="[Tekst]" custT="1"/>
      <dgm:spPr/>
      <dgm:t>
        <a:bodyPr/>
        <a:lstStyle/>
        <a:p>
          <a:r>
            <a:rPr lang="nl-NL" sz="1200" dirty="0" smtClean="0">
              <a:solidFill>
                <a:schemeClr val="bg1"/>
              </a:solidFill>
            </a:rPr>
            <a:t>Maart 1996 - Netscape lanceert JavaScript</a:t>
          </a:r>
          <a:endParaRPr lang="en-US" sz="1200" dirty="0">
            <a:solidFill>
              <a:schemeClr val="bg1"/>
            </a:solidFill>
          </a:endParaRPr>
        </a:p>
      </dgm:t>
    </dgm:pt>
    <dgm:pt modelId="{651408C7-D3C0-43A6-BDE4-9F26E84E48F2}" type="parTrans" cxnId="{2ADE0F37-9CEF-4046-B05D-81F855F56C38}">
      <dgm:prSet/>
      <dgm:spPr/>
      <dgm:t>
        <a:bodyPr/>
        <a:lstStyle/>
        <a:p>
          <a:endParaRPr lang="en-US"/>
        </a:p>
      </dgm:t>
    </dgm:pt>
    <dgm:pt modelId="{289B7E14-A8DE-452A-8D06-625D583AE87B}" type="sibTrans" cxnId="{2ADE0F37-9CEF-4046-B05D-81F855F56C38}">
      <dgm:prSet/>
      <dgm:spPr/>
      <dgm:t>
        <a:bodyPr/>
        <a:lstStyle/>
        <a:p>
          <a:endParaRPr lang="en-US"/>
        </a:p>
      </dgm:t>
    </dgm:pt>
    <dgm:pt modelId="{804A90E3-2314-47B7-8D24-D47AD6CCB3BB}">
      <dgm:prSet phldrT="[Tekst]" custT="1"/>
      <dgm:spPr/>
      <dgm:t>
        <a:bodyPr/>
        <a:lstStyle/>
        <a:p>
          <a:r>
            <a:rPr lang="nl-NL" sz="1200" dirty="0" smtClean="0">
              <a:solidFill>
                <a:schemeClr val="bg1"/>
              </a:solidFill>
            </a:rPr>
            <a:t>Augustus 1996 - Microsoft IE met JScript</a:t>
          </a:r>
          <a:endParaRPr lang="en-US" sz="1200" dirty="0">
            <a:solidFill>
              <a:schemeClr val="bg1"/>
            </a:solidFill>
          </a:endParaRPr>
        </a:p>
      </dgm:t>
    </dgm:pt>
    <dgm:pt modelId="{9E59A1FB-0DAD-49E5-94B2-B8CDFF1ACCA2}" type="parTrans" cxnId="{CDDAC5D9-2C90-468D-B23B-D04D84DF5F82}">
      <dgm:prSet/>
      <dgm:spPr/>
      <dgm:t>
        <a:bodyPr/>
        <a:lstStyle/>
        <a:p>
          <a:endParaRPr lang="en-US"/>
        </a:p>
      </dgm:t>
    </dgm:pt>
    <dgm:pt modelId="{A64C34E5-3884-42C5-88B6-DBE2BA50A51D}" type="sibTrans" cxnId="{CDDAC5D9-2C90-468D-B23B-D04D84DF5F82}">
      <dgm:prSet/>
      <dgm:spPr/>
      <dgm:t>
        <a:bodyPr/>
        <a:lstStyle/>
        <a:p>
          <a:endParaRPr lang="en-US"/>
        </a:p>
      </dgm:t>
    </dgm:pt>
    <dgm:pt modelId="{BDF48EEF-2690-4DE5-B3FF-5A25D8A1BE5B}">
      <dgm:prSet phldrT="[Tekst]" custT="1"/>
      <dgm:spPr/>
      <dgm:t>
        <a:bodyPr/>
        <a:lstStyle/>
        <a:p>
          <a:r>
            <a:rPr lang="nl-NL" sz="1200" dirty="0" smtClean="0">
              <a:solidFill>
                <a:schemeClr val="bg1"/>
              </a:solidFill>
            </a:rPr>
            <a:t>November 1996 – Netscape biedt JavaScript aan ECMA voor standaardisatie</a:t>
          </a:r>
          <a:endParaRPr lang="en-US" sz="1200" dirty="0">
            <a:solidFill>
              <a:schemeClr val="bg1"/>
            </a:solidFill>
          </a:endParaRPr>
        </a:p>
      </dgm:t>
    </dgm:pt>
    <dgm:pt modelId="{054264B8-56B6-48C7-9164-3512B45E8D84}" type="parTrans" cxnId="{ACC795FE-B93A-4F65-9044-9A1B8C099952}">
      <dgm:prSet/>
      <dgm:spPr/>
      <dgm:t>
        <a:bodyPr/>
        <a:lstStyle/>
        <a:p>
          <a:endParaRPr lang="en-US"/>
        </a:p>
      </dgm:t>
    </dgm:pt>
    <dgm:pt modelId="{0C274585-59AE-468B-8906-BA7256879AB2}" type="sibTrans" cxnId="{ACC795FE-B93A-4F65-9044-9A1B8C099952}">
      <dgm:prSet/>
      <dgm:spPr/>
      <dgm:t>
        <a:bodyPr/>
        <a:lstStyle/>
        <a:p>
          <a:endParaRPr lang="en-US"/>
        </a:p>
      </dgm:t>
    </dgm:pt>
    <dgm:pt modelId="{B0497ECB-B079-4F56-9C07-DC740AE1B640}">
      <dgm:prSet phldrT="[Tekst]" custT="1"/>
      <dgm:spPr/>
      <dgm:t>
        <a:bodyPr/>
        <a:lstStyle/>
        <a:p>
          <a:r>
            <a:rPr lang="nl-NL" sz="1200" dirty="0" smtClean="0">
              <a:solidFill>
                <a:schemeClr val="bg1"/>
              </a:solidFill>
            </a:rPr>
            <a:t>Huidig – JavaScript gestandaardiseerd ECMA-262  (5.1)</a:t>
          </a:r>
          <a:endParaRPr lang="en-US" sz="1200" dirty="0">
            <a:solidFill>
              <a:schemeClr val="bg1"/>
            </a:solidFill>
          </a:endParaRPr>
        </a:p>
      </dgm:t>
    </dgm:pt>
    <dgm:pt modelId="{75A11441-3382-42EA-99A7-E8F44327164F}" type="parTrans" cxnId="{7E6134D5-9728-4D91-9869-6CC9A710DD11}">
      <dgm:prSet/>
      <dgm:spPr/>
      <dgm:t>
        <a:bodyPr/>
        <a:lstStyle/>
        <a:p>
          <a:endParaRPr lang="en-US"/>
        </a:p>
      </dgm:t>
    </dgm:pt>
    <dgm:pt modelId="{66A65B48-AE79-4E1F-9DB7-4C802E3A9D90}" type="sibTrans" cxnId="{7E6134D5-9728-4D91-9869-6CC9A710DD11}">
      <dgm:prSet/>
      <dgm:spPr/>
      <dgm:t>
        <a:bodyPr/>
        <a:lstStyle/>
        <a:p>
          <a:endParaRPr lang="en-US"/>
        </a:p>
      </dgm:t>
    </dgm:pt>
    <dgm:pt modelId="{6CCBF658-719B-451A-ABA7-75AFAF3E135E}">
      <dgm:prSet phldrT="[Tekst]" custT="1"/>
      <dgm:spPr/>
      <dgm:t>
        <a:bodyPr/>
        <a:lstStyle/>
        <a:p>
          <a:r>
            <a:rPr lang="nl-NL" sz="1200" dirty="0" smtClean="0">
              <a:solidFill>
                <a:schemeClr val="bg1"/>
              </a:solidFill>
            </a:rPr>
            <a:t>Juni 1997 – ECMA publiceert </a:t>
          </a:r>
          <a:r>
            <a:rPr lang="nl-NL" sz="1200" dirty="0" err="1" smtClean="0">
              <a:solidFill>
                <a:schemeClr val="bg1"/>
              </a:solidFill>
            </a:rPr>
            <a:t>ECMAScript</a:t>
          </a:r>
          <a:endParaRPr lang="en-US" sz="1200" dirty="0">
            <a:solidFill>
              <a:schemeClr val="bg1"/>
            </a:solidFill>
          </a:endParaRPr>
        </a:p>
      </dgm:t>
    </dgm:pt>
    <dgm:pt modelId="{51BCF8D5-274C-447C-925D-8FF5C48A6909}" type="parTrans" cxnId="{2F819C31-1803-4626-BE5B-91DE8E365325}">
      <dgm:prSet/>
      <dgm:spPr/>
      <dgm:t>
        <a:bodyPr/>
        <a:lstStyle/>
        <a:p>
          <a:endParaRPr lang="en-US"/>
        </a:p>
      </dgm:t>
    </dgm:pt>
    <dgm:pt modelId="{2C60850E-EC12-4278-8997-A48F06942D28}" type="sibTrans" cxnId="{2F819C31-1803-4626-BE5B-91DE8E365325}">
      <dgm:prSet/>
      <dgm:spPr/>
      <dgm:t>
        <a:bodyPr/>
        <a:lstStyle/>
        <a:p>
          <a:endParaRPr lang="en-US"/>
        </a:p>
      </dgm:t>
    </dgm:pt>
    <dgm:pt modelId="{B76C930F-2D21-4EA4-BA11-6505179C612E}">
      <dgm:prSet phldrT="[Tekst]" custT="1"/>
      <dgm:spPr/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1999 – Microsoft embed </a:t>
          </a:r>
          <a:r>
            <a:rPr lang="en-US" sz="1200" dirty="0" err="1" smtClean="0">
              <a:solidFill>
                <a:schemeClr val="bg1"/>
              </a:solidFill>
            </a:rPr>
            <a:t>JScript</a:t>
          </a:r>
          <a:r>
            <a:rPr lang="en-US" sz="1200" dirty="0" smtClean="0">
              <a:solidFill>
                <a:schemeClr val="bg1"/>
              </a:solidFill>
            </a:rPr>
            <a:t> in Windows Script Host</a:t>
          </a:r>
          <a:endParaRPr lang="en-US" sz="1200" dirty="0">
            <a:solidFill>
              <a:schemeClr val="bg1"/>
            </a:solidFill>
          </a:endParaRPr>
        </a:p>
      </dgm:t>
    </dgm:pt>
    <dgm:pt modelId="{B1A16506-374A-4639-A162-A783C4AB3CE0}" type="parTrans" cxnId="{A6E3010F-573A-4786-8239-4061D201102B}">
      <dgm:prSet/>
      <dgm:spPr/>
      <dgm:t>
        <a:bodyPr/>
        <a:lstStyle/>
        <a:p>
          <a:endParaRPr lang="en-US"/>
        </a:p>
      </dgm:t>
    </dgm:pt>
    <dgm:pt modelId="{EB82CC9F-CF06-4F5C-8465-3E760AC25B69}" type="sibTrans" cxnId="{A6E3010F-573A-4786-8239-4061D201102B}">
      <dgm:prSet/>
      <dgm:spPr/>
      <dgm:t>
        <a:bodyPr/>
        <a:lstStyle/>
        <a:p>
          <a:endParaRPr lang="en-US"/>
        </a:p>
      </dgm:t>
    </dgm:pt>
    <dgm:pt modelId="{32CC2DCE-682D-45EF-B9E4-AAF6E81AD9DB}">
      <dgm:prSet phldrT="[Tekst]" custT="1"/>
      <dgm:spPr/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2005 – </a:t>
          </a:r>
          <a:r>
            <a:rPr lang="en-US" sz="1200" dirty="0" err="1" smtClean="0">
              <a:solidFill>
                <a:schemeClr val="bg1"/>
              </a:solidFill>
            </a:rPr>
            <a:t>Uitbreiding</a:t>
          </a:r>
          <a:r>
            <a:rPr lang="en-US" sz="1200" dirty="0" smtClean="0">
              <a:solidFill>
                <a:schemeClr val="bg1"/>
              </a:solidFill>
            </a:rPr>
            <a:t> Arrays</a:t>
          </a:r>
          <a:endParaRPr lang="en-US" sz="1200" dirty="0">
            <a:solidFill>
              <a:schemeClr val="bg1"/>
            </a:solidFill>
          </a:endParaRPr>
        </a:p>
      </dgm:t>
    </dgm:pt>
    <dgm:pt modelId="{F53A15D9-63B6-4ED0-B303-2F24809A7738}" type="parTrans" cxnId="{A3D6E5E7-F238-4668-88A2-EA944E23DBE3}">
      <dgm:prSet/>
      <dgm:spPr/>
      <dgm:t>
        <a:bodyPr/>
        <a:lstStyle/>
        <a:p>
          <a:endParaRPr lang="en-US"/>
        </a:p>
      </dgm:t>
    </dgm:pt>
    <dgm:pt modelId="{F5EFF116-5668-407D-9762-1F87F4390399}" type="sibTrans" cxnId="{A3D6E5E7-F238-4668-88A2-EA944E23DBE3}">
      <dgm:prSet/>
      <dgm:spPr/>
      <dgm:t>
        <a:bodyPr/>
        <a:lstStyle/>
        <a:p>
          <a:endParaRPr lang="en-US"/>
        </a:p>
      </dgm:t>
    </dgm:pt>
    <dgm:pt modelId="{962A4099-A57A-4F11-B6E4-F97ACDFA7971}">
      <dgm:prSet phldrT="[Tekst]" custT="1"/>
      <dgm:spPr/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2000 – Exception Handling</a:t>
          </a:r>
          <a:endParaRPr lang="en-US" sz="1200" dirty="0">
            <a:solidFill>
              <a:schemeClr val="bg1"/>
            </a:solidFill>
          </a:endParaRPr>
        </a:p>
      </dgm:t>
    </dgm:pt>
    <dgm:pt modelId="{6258B7DB-2ADD-4E73-BE25-5311EBC12191}" type="parTrans" cxnId="{83EF82BD-23C0-40E9-B23D-CAF7419227FC}">
      <dgm:prSet/>
      <dgm:spPr/>
      <dgm:t>
        <a:bodyPr/>
        <a:lstStyle/>
        <a:p>
          <a:endParaRPr lang="en-US"/>
        </a:p>
      </dgm:t>
    </dgm:pt>
    <dgm:pt modelId="{68CDDB36-5104-4DE7-B9FB-FE44307CBFEB}" type="sibTrans" cxnId="{83EF82BD-23C0-40E9-B23D-CAF7419227FC}">
      <dgm:prSet/>
      <dgm:spPr/>
      <dgm:t>
        <a:bodyPr/>
        <a:lstStyle/>
        <a:p>
          <a:endParaRPr lang="en-US"/>
        </a:p>
      </dgm:t>
    </dgm:pt>
    <dgm:pt modelId="{7D0BA4DB-9A50-4A64-B224-52AA18808B92}" type="pres">
      <dgm:prSet presAssocID="{F8486687-9E9B-4C26-9391-3903CC16D342}" presName="Name0" presStyleCnt="0">
        <dgm:presLayoutVars>
          <dgm:dir/>
          <dgm:resizeHandles val="exact"/>
        </dgm:presLayoutVars>
      </dgm:prSet>
      <dgm:spPr/>
    </dgm:pt>
    <dgm:pt modelId="{0309A438-0DF5-402D-8EBF-9847C89730B2}" type="pres">
      <dgm:prSet presAssocID="{F8486687-9E9B-4C26-9391-3903CC16D342}" presName="arrow" presStyleLbl="bgShp" presStyleIdx="0" presStyleCnt="1"/>
      <dgm:spPr/>
    </dgm:pt>
    <dgm:pt modelId="{CB1827BB-9108-4589-9940-0E7D6C98C448}" type="pres">
      <dgm:prSet presAssocID="{F8486687-9E9B-4C26-9391-3903CC16D342}" presName="points" presStyleCnt="0"/>
      <dgm:spPr/>
    </dgm:pt>
    <dgm:pt modelId="{2A23CA89-301C-43D5-A7D6-3AE9B9F7A12F}" type="pres">
      <dgm:prSet presAssocID="{3CDB4458-83A1-4504-9623-7F57F4E83215}" presName="compositeA" presStyleCnt="0"/>
      <dgm:spPr/>
    </dgm:pt>
    <dgm:pt modelId="{34E0B21C-549F-4F14-A44E-508829A77DF7}" type="pres">
      <dgm:prSet presAssocID="{3CDB4458-83A1-4504-9623-7F57F4E83215}" presName="textA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39051-E116-4C4B-932D-7EC2CDFCDEA5}" type="pres">
      <dgm:prSet presAssocID="{3CDB4458-83A1-4504-9623-7F57F4E83215}" presName="circleA" presStyleLbl="node1" presStyleIdx="0" presStyleCnt="8"/>
      <dgm:spPr/>
    </dgm:pt>
    <dgm:pt modelId="{E27FA2FC-AC1F-412F-8FB5-7B3D998C48AD}" type="pres">
      <dgm:prSet presAssocID="{3CDB4458-83A1-4504-9623-7F57F4E83215}" presName="spaceA" presStyleCnt="0"/>
      <dgm:spPr/>
    </dgm:pt>
    <dgm:pt modelId="{F3680EBE-647B-4712-B9C4-EFDEBE699BB1}" type="pres">
      <dgm:prSet presAssocID="{289B7E14-A8DE-452A-8D06-625D583AE87B}" presName="space" presStyleCnt="0"/>
      <dgm:spPr/>
    </dgm:pt>
    <dgm:pt modelId="{292571D3-C190-4C8B-B694-94DE593B7058}" type="pres">
      <dgm:prSet presAssocID="{804A90E3-2314-47B7-8D24-D47AD6CCB3BB}" presName="compositeB" presStyleCnt="0"/>
      <dgm:spPr/>
    </dgm:pt>
    <dgm:pt modelId="{3B8578DC-5EB9-4733-B824-D751F5A9CB75}" type="pres">
      <dgm:prSet presAssocID="{804A90E3-2314-47B7-8D24-D47AD6CCB3BB}" presName="textB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F0BB9-A1D4-4715-B6FC-03D2A1DD9058}" type="pres">
      <dgm:prSet presAssocID="{804A90E3-2314-47B7-8D24-D47AD6CCB3BB}" presName="circleB" presStyleLbl="node1" presStyleIdx="1" presStyleCnt="8"/>
      <dgm:spPr/>
    </dgm:pt>
    <dgm:pt modelId="{EADE1C0D-DC0F-45A5-9C3D-B46A014E1B04}" type="pres">
      <dgm:prSet presAssocID="{804A90E3-2314-47B7-8D24-D47AD6CCB3BB}" presName="spaceB" presStyleCnt="0"/>
      <dgm:spPr/>
    </dgm:pt>
    <dgm:pt modelId="{8BC240F1-AECB-418E-9A69-DA313260B986}" type="pres">
      <dgm:prSet presAssocID="{A64C34E5-3884-42C5-88B6-DBE2BA50A51D}" presName="space" presStyleCnt="0"/>
      <dgm:spPr/>
    </dgm:pt>
    <dgm:pt modelId="{E29827E7-3462-4F30-B6F6-E9A4936C40EC}" type="pres">
      <dgm:prSet presAssocID="{BDF48EEF-2690-4DE5-B3FF-5A25D8A1BE5B}" presName="compositeA" presStyleCnt="0"/>
      <dgm:spPr/>
    </dgm:pt>
    <dgm:pt modelId="{73CB52A1-E14A-455C-AD17-6AE09DA231BE}" type="pres">
      <dgm:prSet presAssocID="{BDF48EEF-2690-4DE5-B3FF-5A25D8A1BE5B}" presName="textA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B9EC5-4CF7-40CA-A6BA-65FEBC9D8C9D}" type="pres">
      <dgm:prSet presAssocID="{BDF48EEF-2690-4DE5-B3FF-5A25D8A1BE5B}" presName="circleA" presStyleLbl="node1" presStyleIdx="2" presStyleCnt="8"/>
      <dgm:spPr/>
    </dgm:pt>
    <dgm:pt modelId="{009469D4-BDA3-470B-873E-B38CE4496CCF}" type="pres">
      <dgm:prSet presAssocID="{BDF48EEF-2690-4DE5-B3FF-5A25D8A1BE5B}" presName="spaceA" presStyleCnt="0"/>
      <dgm:spPr/>
    </dgm:pt>
    <dgm:pt modelId="{B9D61066-5F64-4F0A-AA72-E96646C54BC1}" type="pres">
      <dgm:prSet presAssocID="{0C274585-59AE-468B-8906-BA7256879AB2}" presName="space" presStyleCnt="0"/>
      <dgm:spPr/>
    </dgm:pt>
    <dgm:pt modelId="{C6EE6C5D-C3C2-4DEC-861F-38A5F61AD016}" type="pres">
      <dgm:prSet presAssocID="{6CCBF658-719B-451A-ABA7-75AFAF3E135E}" presName="compositeB" presStyleCnt="0"/>
      <dgm:spPr/>
    </dgm:pt>
    <dgm:pt modelId="{6D148FA9-E038-421D-B83E-946E5E3869B3}" type="pres">
      <dgm:prSet presAssocID="{6CCBF658-719B-451A-ABA7-75AFAF3E135E}" presName="textB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0A97B-75E5-459F-9A28-2210632442C0}" type="pres">
      <dgm:prSet presAssocID="{6CCBF658-719B-451A-ABA7-75AFAF3E135E}" presName="circleB" presStyleLbl="node1" presStyleIdx="3" presStyleCnt="8"/>
      <dgm:spPr/>
    </dgm:pt>
    <dgm:pt modelId="{9D3A8A32-2986-4837-8CF4-52EAC094394A}" type="pres">
      <dgm:prSet presAssocID="{6CCBF658-719B-451A-ABA7-75AFAF3E135E}" presName="spaceB" presStyleCnt="0"/>
      <dgm:spPr/>
    </dgm:pt>
    <dgm:pt modelId="{DE5CDF31-2F93-4DDE-A35E-573C9A9EA06C}" type="pres">
      <dgm:prSet presAssocID="{2C60850E-EC12-4278-8997-A48F06942D28}" presName="space" presStyleCnt="0"/>
      <dgm:spPr/>
    </dgm:pt>
    <dgm:pt modelId="{4A9C148B-E88C-44D1-981D-60866A7173C3}" type="pres">
      <dgm:prSet presAssocID="{B76C930F-2D21-4EA4-BA11-6505179C612E}" presName="compositeA" presStyleCnt="0"/>
      <dgm:spPr/>
    </dgm:pt>
    <dgm:pt modelId="{360E3E0F-3731-4703-9273-883D9B12C5D0}" type="pres">
      <dgm:prSet presAssocID="{B76C930F-2D21-4EA4-BA11-6505179C612E}" presName="textA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B47C7F-1CA0-4E3F-96E7-F473FA648E20}" type="pres">
      <dgm:prSet presAssocID="{B76C930F-2D21-4EA4-BA11-6505179C612E}" presName="circleA" presStyleLbl="node1" presStyleIdx="4" presStyleCnt="8"/>
      <dgm:spPr/>
    </dgm:pt>
    <dgm:pt modelId="{949DF873-E9FC-4219-A221-6DEF7AE435F6}" type="pres">
      <dgm:prSet presAssocID="{B76C930F-2D21-4EA4-BA11-6505179C612E}" presName="spaceA" presStyleCnt="0"/>
      <dgm:spPr/>
    </dgm:pt>
    <dgm:pt modelId="{28FB2733-7DF2-4333-B289-E22760660845}" type="pres">
      <dgm:prSet presAssocID="{EB82CC9F-CF06-4F5C-8465-3E760AC25B69}" presName="space" presStyleCnt="0"/>
      <dgm:spPr/>
    </dgm:pt>
    <dgm:pt modelId="{A0479ACA-3D62-479D-AA88-AC133783BF4F}" type="pres">
      <dgm:prSet presAssocID="{962A4099-A57A-4F11-B6E4-F97ACDFA7971}" presName="compositeB" presStyleCnt="0"/>
      <dgm:spPr/>
    </dgm:pt>
    <dgm:pt modelId="{AB33F55D-C354-4F37-A7BF-38BE54FD07EB}" type="pres">
      <dgm:prSet presAssocID="{962A4099-A57A-4F11-B6E4-F97ACDFA7971}" presName="textB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F73F48-C1BB-4208-B757-EB6ABDC76C30}" type="pres">
      <dgm:prSet presAssocID="{962A4099-A57A-4F11-B6E4-F97ACDFA7971}" presName="circleB" presStyleLbl="node1" presStyleIdx="5" presStyleCnt="8"/>
      <dgm:spPr/>
    </dgm:pt>
    <dgm:pt modelId="{05BA7710-C3DC-4EC1-A6A0-25C2C0A917F5}" type="pres">
      <dgm:prSet presAssocID="{962A4099-A57A-4F11-B6E4-F97ACDFA7971}" presName="spaceB" presStyleCnt="0"/>
      <dgm:spPr/>
    </dgm:pt>
    <dgm:pt modelId="{7B137915-1BB1-4728-8BFC-96E54200246B}" type="pres">
      <dgm:prSet presAssocID="{68CDDB36-5104-4DE7-B9FB-FE44307CBFEB}" presName="space" presStyleCnt="0"/>
      <dgm:spPr/>
    </dgm:pt>
    <dgm:pt modelId="{AC465E34-CE9C-49A0-99BD-BD1B307C6217}" type="pres">
      <dgm:prSet presAssocID="{32CC2DCE-682D-45EF-B9E4-AAF6E81AD9DB}" presName="compositeA" presStyleCnt="0"/>
      <dgm:spPr/>
    </dgm:pt>
    <dgm:pt modelId="{D87575BF-3579-41C4-A124-599FF4AAB687}" type="pres">
      <dgm:prSet presAssocID="{32CC2DCE-682D-45EF-B9E4-AAF6E81AD9DB}" presName="textA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13BF8-9665-4537-B1EF-5C878FF7AD99}" type="pres">
      <dgm:prSet presAssocID="{32CC2DCE-682D-45EF-B9E4-AAF6E81AD9DB}" presName="circleA" presStyleLbl="node1" presStyleIdx="6" presStyleCnt="8"/>
      <dgm:spPr/>
    </dgm:pt>
    <dgm:pt modelId="{5C35634D-8EB2-472F-A871-1F323F47C955}" type="pres">
      <dgm:prSet presAssocID="{32CC2DCE-682D-45EF-B9E4-AAF6E81AD9DB}" presName="spaceA" presStyleCnt="0"/>
      <dgm:spPr/>
    </dgm:pt>
    <dgm:pt modelId="{DBBCF3C5-C6EB-4036-ABC5-6DBF1F95214E}" type="pres">
      <dgm:prSet presAssocID="{F5EFF116-5668-407D-9762-1F87F4390399}" presName="space" presStyleCnt="0"/>
      <dgm:spPr/>
    </dgm:pt>
    <dgm:pt modelId="{69817A7E-B263-4056-930E-1551D50227B1}" type="pres">
      <dgm:prSet presAssocID="{B0497ECB-B079-4F56-9C07-DC740AE1B640}" presName="compositeB" presStyleCnt="0"/>
      <dgm:spPr/>
    </dgm:pt>
    <dgm:pt modelId="{83EDCA8A-28F3-4A2C-AF72-CD059203DE01}" type="pres">
      <dgm:prSet presAssocID="{B0497ECB-B079-4F56-9C07-DC740AE1B640}" presName="textB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C97A5-F023-4775-B6C3-ABBB11EA9737}" type="pres">
      <dgm:prSet presAssocID="{B0497ECB-B079-4F56-9C07-DC740AE1B640}" presName="circleB" presStyleLbl="node1" presStyleIdx="7" presStyleCnt="8"/>
      <dgm:spPr/>
    </dgm:pt>
    <dgm:pt modelId="{895FF091-E9E7-4BD8-B384-966A32B90465}" type="pres">
      <dgm:prSet presAssocID="{B0497ECB-B079-4F56-9C07-DC740AE1B640}" presName="spaceB" presStyleCnt="0"/>
      <dgm:spPr/>
    </dgm:pt>
  </dgm:ptLst>
  <dgm:cxnLst>
    <dgm:cxn modelId="{2F819C31-1803-4626-BE5B-91DE8E365325}" srcId="{F8486687-9E9B-4C26-9391-3903CC16D342}" destId="{6CCBF658-719B-451A-ABA7-75AFAF3E135E}" srcOrd="3" destOrd="0" parTransId="{51BCF8D5-274C-447C-925D-8FF5C48A6909}" sibTransId="{2C60850E-EC12-4278-8997-A48F06942D28}"/>
    <dgm:cxn modelId="{A6E3010F-573A-4786-8239-4061D201102B}" srcId="{F8486687-9E9B-4C26-9391-3903CC16D342}" destId="{B76C930F-2D21-4EA4-BA11-6505179C612E}" srcOrd="4" destOrd="0" parTransId="{B1A16506-374A-4639-A162-A783C4AB3CE0}" sibTransId="{EB82CC9F-CF06-4F5C-8465-3E760AC25B69}"/>
    <dgm:cxn modelId="{6ADAEC5C-EF4B-49CE-8F61-D82F914B04E5}" type="presOf" srcId="{6CCBF658-719B-451A-ABA7-75AFAF3E135E}" destId="{6D148FA9-E038-421D-B83E-946E5E3869B3}" srcOrd="0" destOrd="0" presId="urn:microsoft.com/office/officeart/2005/8/layout/hProcess11"/>
    <dgm:cxn modelId="{CDDAC5D9-2C90-468D-B23B-D04D84DF5F82}" srcId="{F8486687-9E9B-4C26-9391-3903CC16D342}" destId="{804A90E3-2314-47B7-8D24-D47AD6CCB3BB}" srcOrd="1" destOrd="0" parTransId="{9E59A1FB-0DAD-49E5-94B2-B8CDFF1ACCA2}" sibTransId="{A64C34E5-3884-42C5-88B6-DBE2BA50A51D}"/>
    <dgm:cxn modelId="{CE9FA3A5-CF46-4C4F-A214-09E37244EA86}" type="presOf" srcId="{BDF48EEF-2690-4DE5-B3FF-5A25D8A1BE5B}" destId="{73CB52A1-E14A-455C-AD17-6AE09DA231BE}" srcOrd="0" destOrd="0" presId="urn:microsoft.com/office/officeart/2005/8/layout/hProcess11"/>
    <dgm:cxn modelId="{9C1C5B5D-7717-4383-AEFA-BB2475C67164}" type="presOf" srcId="{B76C930F-2D21-4EA4-BA11-6505179C612E}" destId="{360E3E0F-3731-4703-9273-883D9B12C5D0}" srcOrd="0" destOrd="0" presId="urn:microsoft.com/office/officeart/2005/8/layout/hProcess11"/>
    <dgm:cxn modelId="{94C3B05F-52DB-4160-BE93-B197F40403C0}" type="presOf" srcId="{32CC2DCE-682D-45EF-B9E4-AAF6E81AD9DB}" destId="{D87575BF-3579-41C4-A124-599FF4AAB687}" srcOrd="0" destOrd="0" presId="urn:microsoft.com/office/officeart/2005/8/layout/hProcess11"/>
    <dgm:cxn modelId="{A09E2D68-F498-4C7F-8BD6-7C6DCE298D7B}" type="presOf" srcId="{B0497ECB-B079-4F56-9C07-DC740AE1B640}" destId="{83EDCA8A-28F3-4A2C-AF72-CD059203DE01}" srcOrd="0" destOrd="0" presId="urn:microsoft.com/office/officeart/2005/8/layout/hProcess11"/>
    <dgm:cxn modelId="{67A791DC-2645-4205-BDDA-D43493EDBF63}" type="presOf" srcId="{962A4099-A57A-4F11-B6E4-F97ACDFA7971}" destId="{AB33F55D-C354-4F37-A7BF-38BE54FD07EB}" srcOrd="0" destOrd="0" presId="urn:microsoft.com/office/officeart/2005/8/layout/hProcess11"/>
    <dgm:cxn modelId="{A3D6E5E7-F238-4668-88A2-EA944E23DBE3}" srcId="{F8486687-9E9B-4C26-9391-3903CC16D342}" destId="{32CC2DCE-682D-45EF-B9E4-AAF6E81AD9DB}" srcOrd="6" destOrd="0" parTransId="{F53A15D9-63B6-4ED0-B303-2F24809A7738}" sibTransId="{F5EFF116-5668-407D-9762-1F87F4390399}"/>
    <dgm:cxn modelId="{82DBC948-6670-463E-BE9B-CC9E6C837165}" type="presOf" srcId="{804A90E3-2314-47B7-8D24-D47AD6CCB3BB}" destId="{3B8578DC-5EB9-4733-B824-D751F5A9CB75}" srcOrd="0" destOrd="0" presId="urn:microsoft.com/office/officeart/2005/8/layout/hProcess11"/>
    <dgm:cxn modelId="{83EF82BD-23C0-40E9-B23D-CAF7419227FC}" srcId="{F8486687-9E9B-4C26-9391-3903CC16D342}" destId="{962A4099-A57A-4F11-B6E4-F97ACDFA7971}" srcOrd="5" destOrd="0" parTransId="{6258B7DB-2ADD-4E73-BE25-5311EBC12191}" sibTransId="{68CDDB36-5104-4DE7-B9FB-FE44307CBFEB}"/>
    <dgm:cxn modelId="{7E6134D5-9728-4D91-9869-6CC9A710DD11}" srcId="{F8486687-9E9B-4C26-9391-3903CC16D342}" destId="{B0497ECB-B079-4F56-9C07-DC740AE1B640}" srcOrd="7" destOrd="0" parTransId="{75A11441-3382-42EA-99A7-E8F44327164F}" sibTransId="{66A65B48-AE79-4E1F-9DB7-4C802E3A9D90}"/>
    <dgm:cxn modelId="{2ADE0F37-9CEF-4046-B05D-81F855F56C38}" srcId="{F8486687-9E9B-4C26-9391-3903CC16D342}" destId="{3CDB4458-83A1-4504-9623-7F57F4E83215}" srcOrd="0" destOrd="0" parTransId="{651408C7-D3C0-43A6-BDE4-9F26E84E48F2}" sibTransId="{289B7E14-A8DE-452A-8D06-625D583AE87B}"/>
    <dgm:cxn modelId="{78516A03-31CD-4CE9-885C-C47D61654EF4}" type="presOf" srcId="{F8486687-9E9B-4C26-9391-3903CC16D342}" destId="{7D0BA4DB-9A50-4A64-B224-52AA18808B92}" srcOrd="0" destOrd="0" presId="urn:microsoft.com/office/officeart/2005/8/layout/hProcess11"/>
    <dgm:cxn modelId="{ACC795FE-B93A-4F65-9044-9A1B8C099952}" srcId="{F8486687-9E9B-4C26-9391-3903CC16D342}" destId="{BDF48EEF-2690-4DE5-B3FF-5A25D8A1BE5B}" srcOrd="2" destOrd="0" parTransId="{054264B8-56B6-48C7-9164-3512B45E8D84}" sibTransId="{0C274585-59AE-468B-8906-BA7256879AB2}"/>
    <dgm:cxn modelId="{4BA9E6D8-5050-4EDA-AF83-21A7A2FD7762}" type="presOf" srcId="{3CDB4458-83A1-4504-9623-7F57F4E83215}" destId="{34E0B21C-549F-4F14-A44E-508829A77DF7}" srcOrd="0" destOrd="0" presId="urn:microsoft.com/office/officeart/2005/8/layout/hProcess11"/>
    <dgm:cxn modelId="{84E97457-E9AF-4CCE-87FD-3C7FF25AB3FF}" type="presParOf" srcId="{7D0BA4DB-9A50-4A64-B224-52AA18808B92}" destId="{0309A438-0DF5-402D-8EBF-9847C89730B2}" srcOrd="0" destOrd="0" presId="urn:microsoft.com/office/officeart/2005/8/layout/hProcess11"/>
    <dgm:cxn modelId="{F5C43693-EB58-4C5A-AC9D-6DC511A9BEEF}" type="presParOf" srcId="{7D0BA4DB-9A50-4A64-B224-52AA18808B92}" destId="{CB1827BB-9108-4589-9940-0E7D6C98C448}" srcOrd="1" destOrd="0" presId="urn:microsoft.com/office/officeart/2005/8/layout/hProcess11"/>
    <dgm:cxn modelId="{790A62F5-95F7-48B9-8273-26F1FDB5A638}" type="presParOf" srcId="{CB1827BB-9108-4589-9940-0E7D6C98C448}" destId="{2A23CA89-301C-43D5-A7D6-3AE9B9F7A12F}" srcOrd="0" destOrd="0" presId="urn:microsoft.com/office/officeart/2005/8/layout/hProcess11"/>
    <dgm:cxn modelId="{B7F7478E-D7FF-491A-B88F-2BFCCB111FA3}" type="presParOf" srcId="{2A23CA89-301C-43D5-A7D6-3AE9B9F7A12F}" destId="{34E0B21C-549F-4F14-A44E-508829A77DF7}" srcOrd="0" destOrd="0" presId="urn:microsoft.com/office/officeart/2005/8/layout/hProcess11"/>
    <dgm:cxn modelId="{C95B5132-FD3C-472D-99B9-8188C67774A1}" type="presParOf" srcId="{2A23CA89-301C-43D5-A7D6-3AE9B9F7A12F}" destId="{C8139051-E116-4C4B-932D-7EC2CDFCDEA5}" srcOrd="1" destOrd="0" presId="urn:microsoft.com/office/officeart/2005/8/layout/hProcess11"/>
    <dgm:cxn modelId="{5AB203AC-8B5A-4248-B6F1-6775D22139D4}" type="presParOf" srcId="{2A23CA89-301C-43D5-A7D6-3AE9B9F7A12F}" destId="{E27FA2FC-AC1F-412F-8FB5-7B3D998C48AD}" srcOrd="2" destOrd="0" presId="urn:microsoft.com/office/officeart/2005/8/layout/hProcess11"/>
    <dgm:cxn modelId="{8A3AA0B9-E442-4DB7-BB77-6E8C9A110DB9}" type="presParOf" srcId="{CB1827BB-9108-4589-9940-0E7D6C98C448}" destId="{F3680EBE-647B-4712-B9C4-EFDEBE699BB1}" srcOrd="1" destOrd="0" presId="urn:microsoft.com/office/officeart/2005/8/layout/hProcess11"/>
    <dgm:cxn modelId="{18403D12-06BC-4D12-86B6-0FCE5FB04611}" type="presParOf" srcId="{CB1827BB-9108-4589-9940-0E7D6C98C448}" destId="{292571D3-C190-4C8B-B694-94DE593B7058}" srcOrd="2" destOrd="0" presId="urn:microsoft.com/office/officeart/2005/8/layout/hProcess11"/>
    <dgm:cxn modelId="{C7115D86-48DE-4007-A16D-05C0821D6A16}" type="presParOf" srcId="{292571D3-C190-4C8B-B694-94DE593B7058}" destId="{3B8578DC-5EB9-4733-B824-D751F5A9CB75}" srcOrd="0" destOrd="0" presId="urn:microsoft.com/office/officeart/2005/8/layout/hProcess11"/>
    <dgm:cxn modelId="{F4CFE232-DC9E-43F8-9205-68920BB11502}" type="presParOf" srcId="{292571D3-C190-4C8B-B694-94DE593B7058}" destId="{190F0BB9-A1D4-4715-B6FC-03D2A1DD9058}" srcOrd="1" destOrd="0" presId="urn:microsoft.com/office/officeart/2005/8/layout/hProcess11"/>
    <dgm:cxn modelId="{9BC78E39-3B5E-41E7-8C3A-3514075E8B0D}" type="presParOf" srcId="{292571D3-C190-4C8B-B694-94DE593B7058}" destId="{EADE1C0D-DC0F-45A5-9C3D-B46A014E1B04}" srcOrd="2" destOrd="0" presId="urn:microsoft.com/office/officeart/2005/8/layout/hProcess11"/>
    <dgm:cxn modelId="{6DDA3355-ACE6-4232-8637-FB7A14748E56}" type="presParOf" srcId="{CB1827BB-9108-4589-9940-0E7D6C98C448}" destId="{8BC240F1-AECB-418E-9A69-DA313260B986}" srcOrd="3" destOrd="0" presId="urn:microsoft.com/office/officeart/2005/8/layout/hProcess11"/>
    <dgm:cxn modelId="{70331D29-CFC7-4AF2-BA07-6BE37A95FE81}" type="presParOf" srcId="{CB1827BB-9108-4589-9940-0E7D6C98C448}" destId="{E29827E7-3462-4F30-B6F6-E9A4936C40EC}" srcOrd="4" destOrd="0" presId="urn:microsoft.com/office/officeart/2005/8/layout/hProcess11"/>
    <dgm:cxn modelId="{41717570-01CB-414F-8CA9-4C2776507BD7}" type="presParOf" srcId="{E29827E7-3462-4F30-B6F6-E9A4936C40EC}" destId="{73CB52A1-E14A-455C-AD17-6AE09DA231BE}" srcOrd="0" destOrd="0" presId="urn:microsoft.com/office/officeart/2005/8/layout/hProcess11"/>
    <dgm:cxn modelId="{4FF63442-7523-42E7-87F0-D8DA413917B1}" type="presParOf" srcId="{E29827E7-3462-4F30-B6F6-E9A4936C40EC}" destId="{316B9EC5-4CF7-40CA-A6BA-65FEBC9D8C9D}" srcOrd="1" destOrd="0" presId="urn:microsoft.com/office/officeart/2005/8/layout/hProcess11"/>
    <dgm:cxn modelId="{A3E0EFE1-4E3E-4348-B889-2B59F550EDCB}" type="presParOf" srcId="{E29827E7-3462-4F30-B6F6-E9A4936C40EC}" destId="{009469D4-BDA3-470B-873E-B38CE4496CCF}" srcOrd="2" destOrd="0" presId="urn:microsoft.com/office/officeart/2005/8/layout/hProcess11"/>
    <dgm:cxn modelId="{05B0DBAF-AFFA-49DC-BE06-F37AB9C4E0ED}" type="presParOf" srcId="{CB1827BB-9108-4589-9940-0E7D6C98C448}" destId="{B9D61066-5F64-4F0A-AA72-E96646C54BC1}" srcOrd="5" destOrd="0" presId="urn:microsoft.com/office/officeart/2005/8/layout/hProcess11"/>
    <dgm:cxn modelId="{80910254-6737-479D-8394-5B8E58F4B14D}" type="presParOf" srcId="{CB1827BB-9108-4589-9940-0E7D6C98C448}" destId="{C6EE6C5D-C3C2-4DEC-861F-38A5F61AD016}" srcOrd="6" destOrd="0" presId="urn:microsoft.com/office/officeart/2005/8/layout/hProcess11"/>
    <dgm:cxn modelId="{B04A3E5C-8365-41E2-9ACC-E2374704B670}" type="presParOf" srcId="{C6EE6C5D-C3C2-4DEC-861F-38A5F61AD016}" destId="{6D148FA9-E038-421D-B83E-946E5E3869B3}" srcOrd="0" destOrd="0" presId="urn:microsoft.com/office/officeart/2005/8/layout/hProcess11"/>
    <dgm:cxn modelId="{06D30273-FCE7-4C7A-B8A7-F54AC497C729}" type="presParOf" srcId="{C6EE6C5D-C3C2-4DEC-861F-38A5F61AD016}" destId="{BED0A97B-75E5-459F-9A28-2210632442C0}" srcOrd="1" destOrd="0" presId="urn:microsoft.com/office/officeart/2005/8/layout/hProcess11"/>
    <dgm:cxn modelId="{E9416F24-320A-4BAA-8AFF-662C621DC547}" type="presParOf" srcId="{C6EE6C5D-C3C2-4DEC-861F-38A5F61AD016}" destId="{9D3A8A32-2986-4837-8CF4-52EAC094394A}" srcOrd="2" destOrd="0" presId="urn:microsoft.com/office/officeart/2005/8/layout/hProcess11"/>
    <dgm:cxn modelId="{F8001DAA-F8CB-461E-BEC2-F208D230BCEB}" type="presParOf" srcId="{CB1827BB-9108-4589-9940-0E7D6C98C448}" destId="{DE5CDF31-2F93-4DDE-A35E-573C9A9EA06C}" srcOrd="7" destOrd="0" presId="urn:microsoft.com/office/officeart/2005/8/layout/hProcess11"/>
    <dgm:cxn modelId="{7B7B9C4F-C930-45DB-B9A4-57149536B3FC}" type="presParOf" srcId="{CB1827BB-9108-4589-9940-0E7D6C98C448}" destId="{4A9C148B-E88C-44D1-981D-60866A7173C3}" srcOrd="8" destOrd="0" presId="urn:microsoft.com/office/officeart/2005/8/layout/hProcess11"/>
    <dgm:cxn modelId="{F24828AE-7D51-481F-A097-DBD2B5BE6381}" type="presParOf" srcId="{4A9C148B-E88C-44D1-981D-60866A7173C3}" destId="{360E3E0F-3731-4703-9273-883D9B12C5D0}" srcOrd="0" destOrd="0" presId="urn:microsoft.com/office/officeart/2005/8/layout/hProcess11"/>
    <dgm:cxn modelId="{4EA6F452-48FE-4F4C-86BC-C71D207E2054}" type="presParOf" srcId="{4A9C148B-E88C-44D1-981D-60866A7173C3}" destId="{49B47C7F-1CA0-4E3F-96E7-F473FA648E20}" srcOrd="1" destOrd="0" presId="urn:microsoft.com/office/officeart/2005/8/layout/hProcess11"/>
    <dgm:cxn modelId="{B7D0F903-AEC8-45DD-98F5-AEC44789C6E1}" type="presParOf" srcId="{4A9C148B-E88C-44D1-981D-60866A7173C3}" destId="{949DF873-E9FC-4219-A221-6DEF7AE435F6}" srcOrd="2" destOrd="0" presId="urn:microsoft.com/office/officeart/2005/8/layout/hProcess11"/>
    <dgm:cxn modelId="{54CCF4B3-0A9C-476E-8605-B0C28506DE50}" type="presParOf" srcId="{CB1827BB-9108-4589-9940-0E7D6C98C448}" destId="{28FB2733-7DF2-4333-B289-E22760660845}" srcOrd="9" destOrd="0" presId="urn:microsoft.com/office/officeart/2005/8/layout/hProcess11"/>
    <dgm:cxn modelId="{4A9003F5-97B9-42FD-B220-6C3403787C86}" type="presParOf" srcId="{CB1827BB-9108-4589-9940-0E7D6C98C448}" destId="{A0479ACA-3D62-479D-AA88-AC133783BF4F}" srcOrd="10" destOrd="0" presId="urn:microsoft.com/office/officeart/2005/8/layout/hProcess11"/>
    <dgm:cxn modelId="{D53ACE6D-DBFB-46D9-860F-A1E50E2A8C27}" type="presParOf" srcId="{A0479ACA-3D62-479D-AA88-AC133783BF4F}" destId="{AB33F55D-C354-4F37-A7BF-38BE54FD07EB}" srcOrd="0" destOrd="0" presId="urn:microsoft.com/office/officeart/2005/8/layout/hProcess11"/>
    <dgm:cxn modelId="{947BFC4E-7E3F-477D-BDBF-188DAC462FAD}" type="presParOf" srcId="{A0479ACA-3D62-479D-AA88-AC133783BF4F}" destId="{8BF73F48-C1BB-4208-B757-EB6ABDC76C30}" srcOrd="1" destOrd="0" presId="urn:microsoft.com/office/officeart/2005/8/layout/hProcess11"/>
    <dgm:cxn modelId="{9AD16C38-7CD6-469C-8BF8-8D66E0A1CDD0}" type="presParOf" srcId="{A0479ACA-3D62-479D-AA88-AC133783BF4F}" destId="{05BA7710-C3DC-4EC1-A6A0-25C2C0A917F5}" srcOrd="2" destOrd="0" presId="urn:microsoft.com/office/officeart/2005/8/layout/hProcess11"/>
    <dgm:cxn modelId="{61F8B943-EC4A-4888-BA3F-7DF6D70042AA}" type="presParOf" srcId="{CB1827BB-9108-4589-9940-0E7D6C98C448}" destId="{7B137915-1BB1-4728-8BFC-96E54200246B}" srcOrd="11" destOrd="0" presId="urn:microsoft.com/office/officeart/2005/8/layout/hProcess11"/>
    <dgm:cxn modelId="{670EFC50-E7A0-4F5F-856B-6ED22DF9F85D}" type="presParOf" srcId="{CB1827BB-9108-4589-9940-0E7D6C98C448}" destId="{AC465E34-CE9C-49A0-99BD-BD1B307C6217}" srcOrd="12" destOrd="0" presId="urn:microsoft.com/office/officeart/2005/8/layout/hProcess11"/>
    <dgm:cxn modelId="{0E87544C-1E1B-4B82-ACF6-2C21CC62C722}" type="presParOf" srcId="{AC465E34-CE9C-49A0-99BD-BD1B307C6217}" destId="{D87575BF-3579-41C4-A124-599FF4AAB687}" srcOrd="0" destOrd="0" presId="urn:microsoft.com/office/officeart/2005/8/layout/hProcess11"/>
    <dgm:cxn modelId="{F5B3079F-DFA1-4195-A366-974E9A5EA88F}" type="presParOf" srcId="{AC465E34-CE9C-49A0-99BD-BD1B307C6217}" destId="{AEB13BF8-9665-4537-B1EF-5C878FF7AD99}" srcOrd="1" destOrd="0" presId="urn:microsoft.com/office/officeart/2005/8/layout/hProcess11"/>
    <dgm:cxn modelId="{538C16E4-AD2E-48D6-8941-F9E7316DD16E}" type="presParOf" srcId="{AC465E34-CE9C-49A0-99BD-BD1B307C6217}" destId="{5C35634D-8EB2-472F-A871-1F323F47C955}" srcOrd="2" destOrd="0" presId="urn:microsoft.com/office/officeart/2005/8/layout/hProcess11"/>
    <dgm:cxn modelId="{A5B3077B-A03C-437C-AF1F-4078165711B1}" type="presParOf" srcId="{CB1827BB-9108-4589-9940-0E7D6C98C448}" destId="{DBBCF3C5-C6EB-4036-ABC5-6DBF1F95214E}" srcOrd="13" destOrd="0" presId="urn:microsoft.com/office/officeart/2005/8/layout/hProcess11"/>
    <dgm:cxn modelId="{1C2D3B11-BFDA-42F5-B00F-36F6F909161F}" type="presParOf" srcId="{CB1827BB-9108-4589-9940-0E7D6C98C448}" destId="{69817A7E-B263-4056-930E-1551D50227B1}" srcOrd="14" destOrd="0" presId="urn:microsoft.com/office/officeart/2005/8/layout/hProcess11"/>
    <dgm:cxn modelId="{CAEE8F0A-EFBA-4148-BC8A-F11A99E20215}" type="presParOf" srcId="{69817A7E-B263-4056-930E-1551D50227B1}" destId="{83EDCA8A-28F3-4A2C-AF72-CD059203DE01}" srcOrd="0" destOrd="0" presId="urn:microsoft.com/office/officeart/2005/8/layout/hProcess11"/>
    <dgm:cxn modelId="{731F7C5E-4AC2-46DC-8385-E7113F4D3FA5}" type="presParOf" srcId="{69817A7E-B263-4056-930E-1551D50227B1}" destId="{47FC97A5-F023-4775-B6C3-ABBB11EA9737}" srcOrd="1" destOrd="0" presId="urn:microsoft.com/office/officeart/2005/8/layout/hProcess11"/>
    <dgm:cxn modelId="{3E3364A1-712D-42EF-9784-1ED8ADD92509}" type="presParOf" srcId="{69817A7E-B263-4056-930E-1551D50227B1}" destId="{895FF091-E9E7-4BD8-B384-966A32B9046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9A438-0DF5-402D-8EBF-9847C89730B2}">
      <dsp:nvSpPr>
        <dsp:cNvPr id="0" name=""/>
        <dsp:cNvSpPr/>
      </dsp:nvSpPr>
      <dsp:spPr>
        <a:xfrm>
          <a:off x="0" y="1485900"/>
          <a:ext cx="8229600" cy="19812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0B21C-549F-4F14-A44E-508829A77DF7}">
      <dsp:nvSpPr>
        <dsp:cNvPr id="0" name=""/>
        <dsp:cNvSpPr/>
      </dsp:nvSpPr>
      <dsp:spPr>
        <a:xfrm>
          <a:off x="293" y="0"/>
          <a:ext cx="886952" cy="198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200" kern="1200" dirty="0" smtClean="0">
              <a:solidFill>
                <a:schemeClr val="bg1"/>
              </a:solidFill>
            </a:rPr>
            <a:t>Maart 1996 - Netscape lanceert JavaScript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93" y="0"/>
        <a:ext cx="886952" cy="1981200"/>
      </dsp:txXfrm>
    </dsp:sp>
    <dsp:sp modelId="{C8139051-E116-4C4B-932D-7EC2CDFCDEA5}">
      <dsp:nvSpPr>
        <dsp:cNvPr id="0" name=""/>
        <dsp:cNvSpPr/>
      </dsp:nvSpPr>
      <dsp:spPr>
        <a:xfrm>
          <a:off x="196120" y="2228850"/>
          <a:ext cx="495300" cy="495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578DC-5EB9-4733-B824-D751F5A9CB75}">
      <dsp:nvSpPr>
        <dsp:cNvPr id="0" name=""/>
        <dsp:cNvSpPr/>
      </dsp:nvSpPr>
      <dsp:spPr>
        <a:xfrm>
          <a:off x="931593" y="2971800"/>
          <a:ext cx="886952" cy="198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200" kern="1200" dirty="0" smtClean="0">
              <a:solidFill>
                <a:schemeClr val="bg1"/>
              </a:solidFill>
            </a:rPr>
            <a:t>Augustus 1996 - Microsoft IE met JScript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931593" y="2971800"/>
        <a:ext cx="886952" cy="1981200"/>
      </dsp:txXfrm>
    </dsp:sp>
    <dsp:sp modelId="{190F0BB9-A1D4-4715-B6FC-03D2A1DD9058}">
      <dsp:nvSpPr>
        <dsp:cNvPr id="0" name=""/>
        <dsp:cNvSpPr/>
      </dsp:nvSpPr>
      <dsp:spPr>
        <a:xfrm>
          <a:off x="1127420" y="2228850"/>
          <a:ext cx="495300" cy="495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B52A1-E14A-455C-AD17-6AE09DA231BE}">
      <dsp:nvSpPr>
        <dsp:cNvPr id="0" name=""/>
        <dsp:cNvSpPr/>
      </dsp:nvSpPr>
      <dsp:spPr>
        <a:xfrm>
          <a:off x="1862893" y="0"/>
          <a:ext cx="886952" cy="198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200" kern="1200" dirty="0" smtClean="0">
              <a:solidFill>
                <a:schemeClr val="bg1"/>
              </a:solidFill>
            </a:rPr>
            <a:t>November 1996 – Netscape biedt JavaScript aan ECMA voor standaardisatie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862893" y="0"/>
        <a:ext cx="886952" cy="1981200"/>
      </dsp:txXfrm>
    </dsp:sp>
    <dsp:sp modelId="{316B9EC5-4CF7-40CA-A6BA-65FEBC9D8C9D}">
      <dsp:nvSpPr>
        <dsp:cNvPr id="0" name=""/>
        <dsp:cNvSpPr/>
      </dsp:nvSpPr>
      <dsp:spPr>
        <a:xfrm>
          <a:off x="2058720" y="2228850"/>
          <a:ext cx="495300" cy="495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48FA9-E038-421D-B83E-946E5E3869B3}">
      <dsp:nvSpPr>
        <dsp:cNvPr id="0" name=""/>
        <dsp:cNvSpPr/>
      </dsp:nvSpPr>
      <dsp:spPr>
        <a:xfrm>
          <a:off x="2794193" y="2971800"/>
          <a:ext cx="886952" cy="198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200" kern="1200" dirty="0" smtClean="0">
              <a:solidFill>
                <a:schemeClr val="bg1"/>
              </a:solidFill>
            </a:rPr>
            <a:t>Juni 1997 – ECMA publiceert </a:t>
          </a:r>
          <a:r>
            <a:rPr lang="nl-NL" sz="1200" kern="1200" dirty="0" err="1" smtClean="0">
              <a:solidFill>
                <a:schemeClr val="bg1"/>
              </a:solidFill>
            </a:rPr>
            <a:t>ECMAScript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794193" y="2971800"/>
        <a:ext cx="886952" cy="1981200"/>
      </dsp:txXfrm>
    </dsp:sp>
    <dsp:sp modelId="{BED0A97B-75E5-459F-9A28-2210632442C0}">
      <dsp:nvSpPr>
        <dsp:cNvPr id="0" name=""/>
        <dsp:cNvSpPr/>
      </dsp:nvSpPr>
      <dsp:spPr>
        <a:xfrm>
          <a:off x="2990020" y="2228850"/>
          <a:ext cx="495300" cy="495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E3E0F-3731-4703-9273-883D9B12C5D0}">
      <dsp:nvSpPr>
        <dsp:cNvPr id="0" name=""/>
        <dsp:cNvSpPr/>
      </dsp:nvSpPr>
      <dsp:spPr>
        <a:xfrm>
          <a:off x="3725493" y="0"/>
          <a:ext cx="886952" cy="198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1999 – Microsoft embed </a:t>
          </a:r>
          <a:r>
            <a:rPr lang="en-US" sz="1200" kern="1200" dirty="0" err="1" smtClean="0">
              <a:solidFill>
                <a:schemeClr val="bg1"/>
              </a:solidFill>
            </a:rPr>
            <a:t>JScript</a:t>
          </a:r>
          <a:r>
            <a:rPr lang="en-US" sz="1200" kern="1200" dirty="0" smtClean="0">
              <a:solidFill>
                <a:schemeClr val="bg1"/>
              </a:solidFill>
            </a:rPr>
            <a:t> in Windows Script Host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3725493" y="0"/>
        <a:ext cx="886952" cy="1981200"/>
      </dsp:txXfrm>
    </dsp:sp>
    <dsp:sp modelId="{49B47C7F-1CA0-4E3F-96E7-F473FA648E20}">
      <dsp:nvSpPr>
        <dsp:cNvPr id="0" name=""/>
        <dsp:cNvSpPr/>
      </dsp:nvSpPr>
      <dsp:spPr>
        <a:xfrm>
          <a:off x="3921319" y="2228850"/>
          <a:ext cx="495300" cy="495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3F55D-C354-4F37-A7BF-38BE54FD07EB}">
      <dsp:nvSpPr>
        <dsp:cNvPr id="0" name=""/>
        <dsp:cNvSpPr/>
      </dsp:nvSpPr>
      <dsp:spPr>
        <a:xfrm>
          <a:off x="4656793" y="2971800"/>
          <a:ext cx="886952" cy="198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2000 – Exception Handling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656793" y="2971800"/>
        <a:ext cx="886952" cy="1981200"/>
      </dsp:txXfrm>
    </dsp:sp>
    <dsp:sp modelId="{8BF73F48-C1BB-4208-B757-EB6ABDC76C30}">
      <dsp:nvSpPr>
        <dsp:cNvPr id="0" name=""/>
        <dsp:cNvSpPr/>
      </dsp:nvSpPr>
      <dsp:spPr>
        <a:xfrm>
          <a:off x="4852619" y="2228850"/>
          <a:ext cx="495300" cy="495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575BF-3579-41C4-A124-599FF4AAB687}">
      <dsp:nvSpPr>
        <dsp:cNvPr id="0" name=""/>
        <dsp:cNvSpPr/>
      </dsp:nvSpPr>
      <dsp:spPr>
        <a:xfrm>
          <a:off x="5588093" y="0"/>
          <a:ext cx="886952" cy="198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2005 – </a:t>
          </a:r>
          <a:r>
            <a:rPr lang="en-US" sz="1200" kern="1200" dirty="0" err="1" smtClean="0">
              <a:solidFill>
                <a:schemeClr val="bg1"/>
              </a:solidFill>
            </a:rPr>
            <a:t>Uitbreiding</a:t>
          </a:r>
          <a:r>
            <a:rPr lang="en-US" sz="1200" kern="1200" dirty="0" smtClean="0">
              <a:solidFill>
                <a:schemeClr val="bg1"/>
              </a:solidFill>
            </a:rPr>
            <a:t> Arrays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588093" y="0"/>
        <a:ext cx="886952" cy="1981200"/>
      </dsp:txXfrm>
    </dsp:sp>
    <dsp:sp modelId="{AEB13BF8-9665-4537-B1EF-5C878FF7AD99}">
      <dsp:nvSpPr>
        <dsp:cNvPr id="0" name=""/>
        <dsp:cNvSpPr/>
      </dsp:nvSpPr>
      <dsp:spPr>
        <a:xfrm>
          <a:off x="5783919" y="2228850"/>
          <a:ext cx="495300" cy="495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DCA8A-28F3-4A2C-AF72-CD059203DE01}">
      <dsp:nvSpPr>
        <dsp:cNvPr id="0" name=""/>
        <dsp:cNvSpPr/>
      </dsp:nvSpPr>
      <dsp:spPr>
        <a:xfrm>
          <a:off x="6519393" y="2971800"/>
          <a:ext cx="886952" cy="198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200" kern="1200" dirty="0" smtClean="0">
              <a:solidFill>
                <a:schemeClr val="bg1"/>
              </a:solidFill>
            </a:rPr>
            <a:t>Huidig – JavaScript gestandaardiseerd ECMA-262  (5.1)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6519393" y="2971800"/>
        <a:ext cx="886952" cy="1981200"/>
      </dsp:txXfrm>
    </dsp:sp>
    <dsp:sp modelId="{47FC97A5-F023-4775-B6C3-ABBB11EA9737}">
      <dsp:nvSpPr>
        <dsp:cNvPr id="0" name=""/>
        <dsp:cNvSpPr/>
      </dsp:nvSpPr>
      <dsp:spPr>
        <a:xfrm>
          <a:off x="6715219" y="2228850"/>
          <a:ext cx="495300" cy="495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5661-96A6-4171-B4EA-66FCD74FE607}" type="datetimeFigureOut">
              <a:rPr lang="nl-NL" smtClean="0"/>
              <a:t>25-9-2013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443B-0956-45A2-8DCA-087A33DD7C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31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4175"/>
            <a:ext cx="8153400" cy="1317625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200400"/>
            <a:ext cx="8153400" cy="12954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name/function/company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724400"/>
            <a:ext cx="8153400" cy="1828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 smtClean="0"/>
            </a:lvl1pPr>
          </a:lstStyle>
          <a:p>
            <a:pPr marL="0" lvl="0" indent="0">
              <a:buNone/>
            </a:pPr>
            <a:r>
              <a:rPr lang="en-US" dirty="0" smtClean="0"/>
              <a:t>Click to edit Master contact-information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78526"/>
            <a:ext cx="6477000" cy="1066800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>
            <a:lvl1pPr>
              <a:buClr>
                <a:srgbClr val="558DBE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558DBE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58DBE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58DBE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58DBE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182880"/>
            <a:ext cx="6477000" cy="1112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106"/>
            <a:ext cx="1755401" cy="1261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558D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De evolutie van JavaScript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Edwin van der Thiel</a:t>
            </a:r>
          </a:p>
          <a:p>
            <a:r>
              <a:rPr lang="nl-NL" dirty="0" smtClean="0"/>
              <a:t>Technisch Specialist</a:t>
            </a:r>
            <a:r>
              <a:rPr lang="nl-NL" smtClean="0"/>
              <a:t>, Sogeti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Edwin.van.der.thiel@sogeti.nl</a:t>
            </a:r>
          </a:p>
          <a:p>
            <a:pPr marL="0" indent="0">
              <a:buNone/>
            </a:pPr>
            <a:r>
              <a:rPr lang="nl-NL" dirty="0" smtClean="0"/>
              <a:t>www.sogeti.nl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87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Libraries – </a:t>
            </a:r>
            <a:r>
              <a:rPr lang="nl-NL" dirty="0" err="1" smtClean="0"/>
              <a:t>jQuery</a:t>
            </a:r>
            <a:r>
              <a:rPr lang="nl-NL" dirty="0" smtClean="0"/>
              <a:t> UI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Een </a:t>
            </a:r>
            <a:r>
              <a:rPr lang="nl-NL" dirty="0" err="1" smtClean="0"/>
              <a:t>library</a:t>
            </a:r>
            <a:r>
              <a:rPr lang="nl-NL" dirty="0" smtClean="0"/>
              <a:t> gebouwd op </a:t>
            </a:r>
            <a:r>
              <a:rPr lang="nl-NL" dirty="0" err="1" smtClean="0"/>
              <a:t>jQuery</a:t>
            </a:r>
            <a:r>
              <a:rPr lang="nl-NL" dirty="0" smtClean="0"/>
              <a:t>, het levert een set interacties, effecten en </a:t>
            </a:r>
            <a:r>
              <a:rPr lang="nl-NL" dirty="0" err="1" smtClean="0"/>
              <a:t>widgets</a:t>
            </a:r>
            <a:r>
              <a:rPr lang="nl-NL" dirty="0" smtClean="0"/>
              <a:t> voor UI</a:t>
            </a:r>
          </a:p>
          <a:p>
            <a:pPr>
              <a:buFontTx/>
              <a:buChar char="-"/>
            </a:pPr>
            <a:r>
              <a:rPr lang="nl-NL" dirty="0" smtClean="0"/>
              <a:t>*</a:t>
            </a:r>
            <a:r>
              <a:rPr lang="nl-NL" dirty="0" err="1" smtClean="0"/>
              <a:t>Draggable</a:t>
            </a:r>
            <a:r>
              <a:rPr lang="nl-NL" dirty="0" smtClean="0"/>
              <a:t> en </a:t>
            </a:r>
            <a:r>
              <a:rPr lang="nl-NL" dirty="0" err="1" smtClean="0"/>
              <a:t>Droppable</a:t>
            </a:r>
            <a:endParaRPr lang="nl-NL" dirty="0" smtClean="0"/>
          </a:p>
          <a:p>
            <a:pPr>
              <a:buFontTx/>
              <a:buChar char="-"/>
            </a:pPr>
            <a:r>
              <a:rPr lang="nl-NL" dirty="0" err="1" smtClean="0"/>
              <a:t>Resizable</a:t>
            </a:r>
            <a:endParaRPr lang="nl-NL" dirty="0" smtClean="0"/>
          </a:p>
          <a:p>
            <a:pPr>
              <a:buFontTx/>
              <a:buChar char="-"/>
            </a:pPr>
            <a:r>
              <a:rPr lang="nl-NL" dirty="0" err="1" smtClean="0"/>
              <a:t>Dialog</a:t>
            </a:r>
            <a:r>
              <a:rPr lang="nl-NL" dirty="0" smtClean="0"/>
              <a:t> (=</a:t>
            </a:r>
            <a:r>
              <a:rPr lang="nl-NL" dirty="0" err="1" smtClean="0"/>
              <a:t>lightbox</a:t>
            </a:r>
            <a:r>
              <a:rPr lang="nl-NL" dirty="0" smtClean="0"/>
              <a:t>/</a:t>
            </a:r>
            <a:r>
              <a:rPr lang="nl-NL" dirty="0" err="1" smtClean="0"/>
              <a:t>overlay</a:t>
            </a:r>
            <a:r>
              <a:rPr lang="nl-NL" dirty="0" smtClean="0"/>
              <a:t>)</a:t>
            </a:r>
          </a:p>
          <a:p>
            <a:pPr>
              <a:buFontTx/>
              <a:buChar char="-"/>
            </a:pPr>
            <a:r>
              <a:rPr lang="nl-NL" dirty="0" err="1" smtClean="0"/>
              <a:t>Accordion</a:t>
            </a:r>
            <a:r>
              <a:rPr lang="nl-NL" dirty="0" smtClean="0"/>
              <a:t>, </a:t>
            </a:r>
            <a:r>
              <a:rPr lang="nl-NL" dirty="0" err="1" smtClean="0"/>
              <a:t>datepicker</a:t>
            </a:r>
            <a:r>
              <a:rPr lang="nl-NL" dirty="0" smtClean="0"/>
              <a:t>, </a:t>
            </a:r>
            <a:r>
              <a:rPr lang="nl-NL" dirty="0" err="1" smtClean="0"/>
              <a:t>autocomplete</a:t>
            </a:r>
            <a:r>
              <a:rPr lang="nl-NL" dirty="0" smtClean="0"/>
              <a:t>, menu</a:t>
            </a:r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checkbox</a:t>
            </a:r>
            <a:r>
              <a:rPr lang="nl-NL" dirty="0" smtClean="0"/>
              <a:t>, radiobutton, </a:t>
            </a:r>
            <a:r>
              <a:rPr lang="nl-NL" dirty="0" err="1" smtClean="0"/>
              <a:t>textbox</a:t>
            </a:r>
            <a:r>
              <a:rPr lang="nl-NL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248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Libraries – En vele anderen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 smtClean="0"/>
              <a:t>MooTools</a:t>
            </a:r>
            <a:r>
              <a:rPr lang="nl-NL" dirty="0" smtClean="0"/>
              <a:t> &amp; YUI – Tegenhangers van </a:t>
            </a:r>
            <a:r>
              <a:rPr lang="nl-NL" dirty="0" err="1" smtClean="0"/>
              <a:t>jQuery</a:t>
            </a:r>
            <a:endParaRPr lang="nl-NL" dirty="0" smtClean="0"/>
          </a:p>
          <a:p>
            <a:r>
              <a:rPr lang="nl-NL" dirty="0" err="1" smtClean="0"/>
              <a:t>QUnit</a:t>
            </a:r>
            <a:r>
              <a:rPr lang="nl-NL" dirty="0" smtClean="0"/>
              <a:t> – </a:t>
            </a:r>
            <a:r>
              <a:rPr lang="nl-NL" dirty="0" err="1" smtClean="0"/>
              <a:t>js</a:t>
            </a:r>
            <a:r>
              <a:rPr lang="nl-NL" dirty="0" smtClean="0"/>
              <a:t> unit </a:t>
            </a:r>
            <a:r>
              <a:rPr lang="nl-NL" dirty="0" err="1" smtClean="0"/>
              <a:t>testing</a:t>
            </a:r>
            <a:endParaRPr lang="nl-NL" dirty="0" smtClean="0"/>
          </a:p>
          <a:p>
            <a:r>
              <a:rPr lang="nl-NL" dirty="0" err="1" smtClean="0"/>
              <a:t>jQuery</a:t>
            </a:r>
            <a:r>
              <a:rPr lang="nl-NL" dirty="0" smtClean="0"/>
              <a:t> mobile – mobile support</a:t>
            </a:r>
          </a:p>
          <a:p>
            <a:r>
              <a:rPr lang="nl-NL" dirty="0" smtClean="0"/>
              <a:t>Backbone.js – MVC </a:t>
            </a:r>
            <a:r>
              <a:rPr lang="nl-NL" dirty="0" err="1" smtClean="0"/>
              <a:t>framework</a:t>
            </a:r>
            <a:r>
              <a:rPr lang="nl-NL" dirty="0" smtClean="0"/>
              <a:t> in JavaScript</a:t>
            </a:r>
          </a:p>
          <a:p>
            <a:r>
              <a:rPr lang="nl-NL" dirty="0" err="1" smtClean="0"/>
              <a:t>Modernizr</a:t>
            </a:r>
            <a:r>
              <a:rPr lang="nl-NL" dirty="0" smtClean="0"/>
              <a:t> – HTML5 / CSS3 feature </a:t>
            </a:r>
            <a:r>
              <a:rPr lang="nl-NL" dirty="0" err="1" smtClean="0"/>
              <a:t>detection</a:t>
            </a:r>
            <a:endParaRPr lang="nl-NL" dirty="0"/>
          </a:p>
          <a:p>
            <a:r>
              <a:rPr lang="nl-NL" dirty="0" err="1" smtClean="0"/>
              <a:t>Jsplumb</a:t>
            </a:r>
            <a:r>
              <a:rPr lang="nl-NL" dirty="0" smtClean="0"/>
              <a:t> – connector </a:t>
            </a:r>
            <a:r>
              <a:rPr lang="nl-NL" dirty="0" err="1" smtClean="0"/>
              <a:t>library</a:t>
            </a:r>
            <a:endParaRPr lang="nl-NL" dirty="0" smtClean="0"/>
          </a:p>
          <a:p>
            <a:r>
              <a:rPr lang="nl-NL" dirty="0" err="1" smtClean="0"/>
              <a:t>jqPlot</a:t>
            </a:r>
            <a:r>
              <a:rPr lang="nl-NL" dirty="0" smtClean="0"/>
              <a:t> – </a:t>
            </a:r>
            <a:r>
              <a:rPr lang="nl-NL" dirty="0" err="1" smtClean="0"/>
              <a:t>graph</a:t>
            </a:r>
            <a:r>
              <a:rPr lang="nl-NL" dirty="0" smtClean="0"/>
              <a:t> </a:t>
            </a:r>
            <a:r>
              <a:rPr lang="nl-NL" dirty="0" err="1" smtClean="0"/>
              <a:t>plotting</a:t>
            </a:r>
            <a:endParaRPr lang="nl-NL" dirty="0" smtClean="0"/>
          </a:p>
          <a:p>
            <a:r>
              <a:rPr lang="nl-NL" dirty="0" err="1" smtClean="0"/>
              <a:t>JavaScrypt</a:t>
            </a:r>
            <a:r>
              <a:rPr lang="nl-NL" dirty="0" smtClean="0"/>
              <a:t> – encryptie </a:t>
            </a:r>
            <a:r>
              <a:rPr lang="nl-NL" dirty="0" err="1" smtClean="0"/>
              <a:t>library</a:t>
            </a:r>
            <a:endParaRPr lang="nl-NL" dirty="0" smtClean="0"/>
          </a:p>
          <a:p>
            <a:r>
              <a:rPr lang="nl-NL" dirty="0" err="1" smtClean="0"/>
              <a:t>Jsvalidate</a:t>
            </a:r>
            <a:r>
              <a:rPr lang="nl-NL" dirty="0" smtClean="0"/>
              <a:t> – form </a:t>
            </a:r>
            <a:r>
              <a:rPr lang="nl-NL" dirty="0" err="1" smtClean="0"/>
              <a:t>validation</a:t>
            </a:r>
            <a:endParaRPr lang="nl-NL" dirty="0" smtClean="0"/>
          </a:p>
          <a:p>
            <a:r>
              <a:rPr lang="nl-NL" dirty="0" err="1" smtClean="0"/>
              <a:t>jQuery</a:t>
            </a:r>
            <a:r>
              <a:rPr lang="nl-NL" dirty="0" smtClean="0"/>
              <a:t> Tools – standaard componenten voor </a:t>
            </a:r>
            <a:r>
              <a:rPr lang="nl-NL" dirty="0" err="1" smtClean="0"/>
              <a:t>overlay</a:t>
            </a:r>
            <a:r>
              <a:rPr lang="nl-NL" dirty="0" smtClean="0"/>
              <a:t>, </a:t>
            </a:r>
            <a:r>
              <a:rPr lang="nl-NL" dirty="0" err="1" smtClean="0"/>
              <a:t>scrollable</a:t>
            </a:r>
            <a:r>
              <a:rPr lang="nl-NL" dirty="0" smtClean="0"/>
              <a:t>, …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21422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Web 3.0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Identiteiten spelen een centrale rol</a:t>
            </a:r>
          </a:p>
          <a:p>
            <a:endParaRPr lang="nl-NL" dirty="0" smtClean="0"/>
          </a:p>
          <a:p>
            <a:r>
              <a:rPr lang="nl-NL" dirty="0" smtClean="0"/>
              <a:t>Internet verwordt een Service-</a:t>
            </a:r>
            <a:r>
              <a:rPr lang="nl-NL" dirty="0" err="1" smtClean="0"/>
              <a:t>Oriented</a:t>
            </a:r>
            <a:r>
              <a:rPr lang="nl-NL" dirty="0" smtClean="0"/>
              <a:t> Architecture</a:t>
            </a:r>
          </a:p>
          <a:p>
            <a:endParaRPr lang="nl-NL" dirty="0"/>
          </a:p>
          <a:p>
            <a:r>
              <a:rPr lang="nl-NL" dirty="0" err="1" smtClean="0"/>
              <a:t>Apps</a:t>
            </a:r>
            <a:r>
              <a:rPr lang="nl-NL" dirty="0" smtClean="0"/>
              <a:t> bieden de interface om diensten te consumeren</a:t>
            </a:r>
          </a:p>
        </p:txBody>
      </p:sp>
      <p:sp>
        <p:nvSpPr>
          <p:cNvPr id="4" name="Afgeronde rechthoek 3"/>
          <p:cNvSpPr/>
          <p:nvPr/>
        </p:nvSpPr>
        <p:spPr>
          <a:xfrm>
            <a:off x="3581400" y="2057400"/>
            <a:ext cx="480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Management – WS-federation stack</a:t>
            </a:r>
            <a:endParaRPr lang="en-US" dirty="0"/>
          </a:p>
        </p:txBody>
      </p:sp>
      <p:sp>
        <p:nvSpPr>
          <p:cNvPr id="5" name="Afgeronde rechthoek 4"/>
          <p:cNvSpPr/>
          <p:nvPr/>
        </p:nvSpPr>
        <p:spPr>
          <a:xfrm>
            <a:off x="3581400" y="3352800"/>
            <a:ext cx="480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Azure</a:t>
            </a:r>
            <a:endParaRPr lang="en-US" dirty="0"/>
          </a:p>
        </p:txBody>
      </p:sp>
      <p:sp>
        <p:nvSpPr>
          <p:cNvPr id="6" name="Afgeronde rechthoek 5"/>
          <p:cNvSpPr/>
          <p:nvPr/>
        </p:nvSpPr>
        <p:spPr>
          <a:xfrm>
            <a:off x="3581400" y="5029200"/>
            <a:ext cx="480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apps + Windows 8 apps</a:t>
            </a:r>
            <a:endParaRPr lang="en-US" dirty="0"/>
          </a:p>
        </p:txBody>
      </p:sp>
      <p:sp>
        <p:nvSpPr>
          <p:cNvPr id="7" name="Afgeronde rechthoek 6"/>
          <p:cNvSpPr/>
          <p:nvPr/>
        </p:nvSpPr>
        <p:spPr>
          <a:xfrm>
            <a:off x="2171700" y="6019800"/>
            <a:ext cx="480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0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Web 3.0</a:t>
            </a:r>
            <a:endParaRPr lang="nl-NL" dirty="0"/>
          </a:p>
        </p:txBody>
      </p:sp>
      <p:sp>
        <p:nvSpPr>
          <p:cNvPr id="9" name="Afgeronde rechthoek 8"/>
          <p:cNvSpPr/>
          <p:nvPr/>
        </p:nvSpPr>
        <p:spPr>
          <a:xfrm>
            <a:off x="457200" y="6019800"/>
            <a:ext cx="3124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Services</a:t>
            </a:r>
            <a:endParaRPr lang="en-US" dirty="0"/>
          </a:p>
        </p:txBody>
      </p:sp>
      <p:sp>
        <p:nvSpPr>
          <p:cNvPr id="10" name="Afgeronde rechthoek 9"/>
          <p:cNvSpPr/>
          <p:nvPr/>
        </p:nvSpPr>
        <p:spPr>
          <a:xfrm>
            <a:off x="3810000" y="60198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2" name="Afgeronde rechthoek 11"/>
          <p:cNvSpPr/>
          <p:nvPr/>
        </p:nvSpPr>
        <p:spPr>
          <a:xfrm>
            <a:off x="5410200" y="60198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3" name="Afgeronde rechthoek 12"/>
          <p:cNvSpPr/>
          <p:nvPr/>
        </p:nvSpPr>
        <p:spPr>
          <a:xfrm>
            <a:off x="7016496" y="6001512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Gelijkbenige driehoek 13"/>
          <p:cNvSpPr/>
          <p:nvPr/>
        </p:nvSpPr>
        <p:spPr>
          <a:xfrm>
            <a:off x="457200" y="2511552"/>
            <a:ext cx="99060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6" name="Gelijkbenige driehoek 15"/>
          <p:cNvSpPr/>
          <p:nvPr/>
        </p:nvSpPr>
        <p:spPr>
          <a:xfrm>
            <a:off x="1524000" y="1597152"/>
            <a:ext cx="99060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8" name="Gelijkbenige driehoek 17"/>
          <p:cNvSpPr/>
          <p:nvPr/>
        </p:nvSpPr>
        <p:spPr>
          <a:xfrm>
            <a:off x="4343400" y="3883152"/>
            <a:ext cx="838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9" name="Gelijkbenige driehoek 18"/>
          <p:cNvSpPr/>
          <p:nvPr/>
        </p:nvSpPr>
        <p:spPr>
          <a:xfrm>
            <a:off x="2590800" y="2511552"/>
            <a:ext cx="99060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20" name="Stroomdiagram: Verbindingslijn naar een andere pagina 19"/>
          <p:cNvSpPr/>
          <p:nvPr/>
        </p:nvSpPr>
        <p:spPr>
          <a:xfrm>
            <a:off x="457200" y="4724400"/>
            <a:ext cx="1150620" cy="11430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21" name="Stroomdiagram: Verbindingslijn naar een andere pagina 20"/>
          <p:cNvSpPr/>
          <p:nvPr/>
        </p:nvSpPr>
        <p:spPr>
          <a:xfrm>
            <a:off x="3810000" y="5334000"/>
            <a:ext cx="457200" cy="5334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25" name="Stroomdiagram: Verbindingslijn naar een andere pagina 24"/>
          <p:cNvSpPr/>
          <p:nvPr/>
        </p:nvSpPr>
        <p:spPr>
          <a:xfrm>
            <a:off x="5410200" y="5334000"/>
            <a:ext cx="457200" cy="5334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26" name="Stroomdiagram: Verbindingslijn naar een andere pagina 25"/>
          <p:cNvSpPr/>
          <p:nvPr/>
        </p:nvSpPr>
        <p:spPr>
          <a:xfrm>
            <a:off x="7010400" y="5334000"/>
            <a:ext cx="457200" cy="5334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28" name="Gelijkbenige driehoek 27"/>
          <p:cNvSpPr/>
          <p:nvPr/>
        </p:nvSpPr>
        <p:spPr>
          <a:xfrm>
            <a:off x="5943600" y="3883152"/>
            <a:ext cx="838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pic>
        <p:nvPicPr>
          <p:cNvPr id="30" name="Afbeelding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38" y="1139654"/>
            <a:ext cx="1144524" cy="1064050"/>
          </a:xfrm>
          <a:prstGeom prst="rect">
            <a:avLst/>
          </a:prstGeom>
        </p:spPr>
      </p:pic>
      <p:sp>
        <p:nvSpPr>
          <p:cNvPr id="37" name="Vrije vorm 36"/>
          <p:cNvSpPr/>
          <p:nvPr/>
        </p:nvSpPr>
        <p:spPr>
          <a:xfrm>
            <a:off x="3467862" y="1905000"/>
            <a:ext cx="1942338" cy="4239768"/>
          </a:xfrm>
          <a:custGeom>
            <a:avLst/>
            <a:gdLst>
              <a:gd name="connsiteX0" fmla="*/ 2226278 w 2226278"/>
              <a:gd name="connsiteY0" fmla="*/ 0 h 4005072"/>
              <a:gd name="connsiteX1" fmla="*/ 59150 w 2226278"/>
              <a:gd name="connsiteY1" fmla="*/ 1225296 h 4005072"/>
              <a:gd name="connsiteX2" fmla="*/ 626078 w 2226278"/>
              <a:gd name="connsiteY2" fmla="*/ 3429000 h 4005072"/>
              <a:gd name="connsiteX3" fmla="*/ 772382 w 2226278"/>
              <a:gd name="connsiteY3" fmla="*/ 4005072 h 400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278" h="4005072">
                <a:moveTo>
                  <a:pt x="2226278" y="0"/>
                </a:moveTo>
                <a:cubicBezTo>
                  <a:pt x="1276064" y="326898"/>
                  <a:pt x="325850" y="653796"/>
                  <a:pt x="59150" y="1225296"/>
                </a:cubicBezTo>
                <a:cubicBezTo>
                  <a:pt x="-207550" y="1796796"/>
                  <a:pt x="507206" y="2965704"/>
                  <a:pt x="626078" y="3429000"/>
                </a:cubicBezTo>
                <a:cubicBezTo>
                  <a:pt x="744950" y="3892296"/>
                  <a:pt x="758666" y="3948684"/>
                  <a:pt x="772382" y="40050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Vrije vorm 38"/>
          <p:cNvSpPr/>
          <p:nvPr/>
        </p:nvSpPr>
        <p:spPr>
          <a:xfrm>
            <a:off x="4177922" y="2157984"/>
            <a:ext cx="1390774" cy="3986784"/>
          </a:xfrm>
          <a:custGeom>
            <a:avLst/>
            <a:gdLst>
              <a:gd name="connsiteX0" fmla="*/ 1390774 w 1390774"/>
              <a:gd name="connsiteY0" fmla="*/ 0 h 3986784"/>
              <a:gd name="connsiteX1" fmla="*/ 558670 w 1390774"/>
              <a:gd name="connsiteY1" fmla="*/ 1975104 h 3986784"/>
              <a:gd name="connsiteX2" fmla="*/ 28318 w 1390774"/>
              <a:gd name="connsiteY2" fmla="*/ 3383280 h 3986784"/>
              <a:gd name="connsiteX3" fmla="*/ 119758 w 1390774"/>
              <a:gd name="connsiteY3" fmla="*/ 3986784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774" h="3986784">
                <a:moveTo>
                  <a:pt x="1390774" y="0"/>
                </a:moveTo>
                <a:cubicBezTo>
                  <a:pt x="1088260" y="705612"/>
                  <a:pt x="785746" y="1411224"/>
                  <a:pt x="558670" y="1975104"/>
                </a:cubicBezTo>
                <a:cubicBezTo>
                  <a:pt x="331594" y="2538984"/>
                  <a:pt x="101470" y="3048000"/>
                  <a:pt x="28318" y="3383280"/>
                </a:cubicBezTo>
                <a:cubicBezTo>
                  <a:pt x="-44834" y="3718560"/>
                  <a:pt x="37462" y="3852672"/>
                  <a:pt x="119758" y="398678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Vrije vorm 39"/>
          <p:cNvSpPr/>
          <p:nvPr/>
        </p:nvSpPr>
        <p:spPr>
          <a:xfrm>
            <a:off x="6016752" y="2020824"/>
            <a:ext cx="1380744" cy="4261104"/>
          </a:xfrm>
          <a:custGeom>
            <a:avLst/>
            <a:gdLst>
              <a:gd name="connsiteX0" fmla="*/ 0 w 1380744"/>
              <a:gd name="connsiteY0" fmla="*/ 0 h 4261104"/>
              <a:gd name="connsiteX1" fmla="*/ 237744 w 1380744"/>
              <a:gd name="connsiteY1" fmla="*/ 2167128 h 4261104"/>
              <a:gd name="connsiteX2" fmla="*/ 1170432 w 1380744"/>
              <a:gd name="connsiteY2" fmla="*/ 3657600 h 4261104"/>
              <a:gd name="connsiteX3" fmla="*/ 1380744 w 1380744"/>
              <a:gd name="connsiteY3" fmla="*/ 4261104 h 426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744" h="4261104">
                <a:moveTo>
                  <a:pt x="0" y="0"/>
                </a:moveTo>
                <a:cubicBezTo>
                  <a:pt x="21336" y="778764"/>
                  <a:pt x="42672" y="1557528"/>
                  <a:pt x="237744" y="2167128"/>
                </a:cubicBezTo>
                <a:cubicBezTo>
                  <a:pt x="432816" y="2776728"/>
                  <a:pt x="979932" y="3308604"/>
                  <a:pt x="1170432" y="3657600"/>
                </a:cubicBezTo>
                <a:cubicBezTo>
                  <a:pt x="1360932" y="4006596"/>
                  <a:pt x="1370838" y="4133850"/>
                  <a:pt x="1380744" y="426110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Vrije vorm 40"/>
          <p:cNvSpPr/>
          <p:nvPr/>
        </p:nvSpPr>
        <p:spPr>
          <a:xfrm>
            <a:off x="1106424" y="1517904"/>
            <a:ext cx="4087368" cy="4636008"/>
          </a:xfrm>
          <a:custGeom>
            <a:avLst/>
            <a:gdLst>
              <a:gd name="connsiteX0" fmla="*/ 4087368 w 4087368"/>
              <a:gd name="connsiteY0" fmla="*/ 0 h 4636008"/>
              <a:gd name="connsiteX1" fmla="*/ 1060704 w 4087368"/>
              <a:gd name="connsiteY1" fmla="*/ 768096 h 4636008"/>
              <a:gd name="connsiteX2" fmla="*/ 384048 w 4087368"/>
              <a:gd name="connsiteY2" fmla="*/ 3493008 h 4636008"/>
              <a:gd name="connsiteX3" fmla="*/ 0 w 4087368"/>
              <a:gd name="connsiteY3" fmla="*/ 4636008 h 463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7368" h="4636008">
                <a:moveTo>
                  <a:pt x="4087368" y="0"/>
                </a:moveTo>
                <a:cubicBezTo>
                  <a:pt x="2882646" y="92964"/>
                  <a:pt x="1677924" y="185928"/>
                  <a:pt x="1060704" y="768096"/>
                </a:cubicBezTo>
                <a:cubicBezTo>
                  <a:pt x="443484" y="1350264"/>
                  <a:pt x="560832" y="2848356"/>
                  <a:pt x="384048" y="3493008"/>
                </a:cubicBezTo>
                <a:cubicBezTo>
                  <a:pt x="207264" y="4137660"/>
                  <a:pt x="103632" y="4386834"/>
                  <a:pt x="0" y="4636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WebGL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/>
              <a:t>JavaScript API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/>
              <a:t>rendering </a:t>
            </a:r>
            <a:r>
              <a:rPr lang="en-US" dirty="0" smtClean="0"/>
              <a:t>van </a:t>
            </a:r>
            <a:r>
              <a:rPr lang="en-US" dirty="0" err="1" smtClean="0"/>
              <a:t>interactieve</a:t>
            </a:r>
            <a:r>
              <a:rPr lang="en-US" dirty="0" smtClean="0"/>
              <a:t> 2D/3D graphics </a:t>
            </a:r>
            <a:r>
              <a:rPr lang="en-US" dirty="0" err="1" smtClean="0"/>
              <a:t>binnen</a:t>
            </a:r>
            <a:r>
              <a:rPr lang="en-US" dirty="0" smtClean="0"/>
              <a:t> de </a:t>
            </a:r>
            <a:r>
              <a:rPr lang="en-US" dirty="0"/>
              <a:t>web browser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van plug-ins</a:t>
            </a:r>
          </a:p>
          <a:p>
            <a:endParaRPr lang="en-US" dirty="0" smtClean="0"/>
          </a:p>
          <a:p>
            <a:r>
              <a:rPr lang="en-US" dirty="0" err="1" smtClean="0"/>
              <a:t>Ontstond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experiment </a:t>
            </a:r>
            <a:r>
              <a:rPr lang="en-US" dirty="0" err="1" smtClean="0"/>
              <a:t>bij</a:t>
            </a:r>
            <a:r>
              <a:rPr lang="en-US" dirty="0" smtClean="0"/>
              <a:t> Mozilla in 2006</a:t>
            </a:r>
          </a:p>
          <a:p>
            <a:endParaRPr lang="en-US" dirty="0" smtClean="0"/>
          </a:p>
          <a:p>
            <a:r>
              <a:rPr lang="en-US" dirty="0" err="1" smtClean="0"/>
              <a:t>Initialiseer</a:t>
            </a:r>
            <a:r>
              <a:rPr lang="en-US" dirty="0" smtClean="0"/>
              <a:t> het canvas HTML object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r>
              <a:rPr lang="en-US" dirty="0" smtClean="0"/>
              <a:t> canvas en </a:t>
            </a:r>
            <a:r>
              <a:rPr lang="en-US" dirty="0" err="1" smtClean="0"/>
              <a:t>gebruik</a:t>
            </a:r>
            <a:r>
              <a:rPr lang="en-US" dirty="0" smtClean="0"/>
              <a:t> OpenGL ES 2.0 syntax </a:t>
            </a:r>
            <a:r>
              <a:rPr lang="en-US" dirty="0" err="1" smtClean="0"/>
              <a:t>binnen</a:t>
            </a:r>
            <a:r>
              <a:rPr lang="en-US" dirty="0" smtClean="0"/>
              <a:t> JavaScript</a:t>
            </a:r>
          </a:p>
          <a:p>
            <a:endParaRPr lang="en-US" dirty="0"/>
          </a:p>
          <a:p>
            <a:r>
              <a:rPr lang="en-US" dirty="0" smtClean="0"/>
              <a:t>Internet Explorer 11 / Windows 8.1 </a:t>
            </a:r>
            <a:r>
              <a:rPr lang="en-US" dirty="0" err="1" smtClean="0"/>
              <a:t>ondersteunt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6631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Concerns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JavaScript compileert niet, het is altijd mogelijk de broncode te achterhalen – ook uit Windows Store </a:t>
            </a:r>
            <a:r>
              <a:rPr lang="nl-NL" dirty="0" err="1" smtClean="0"/>
              <a:t>apps</a:t>
            </a:r>
            <a:endParaRPr lang="nl-NL" dirty="0" smtClean="0"/>
          </a:p>
          <a:p>
            <a:r>
              <a:rPr lang="nl-NL" dirty="0" smtClean="0"/>
              <a:t>Clientside </a:t>
            </a:r>
            <a:r>
              <a:rPr lang="nl-NL" dirty="0" smtClean="0"/>
              <a:t>validatie is eenvoudig te </a:t>
            </a:r>
            <a:r>
              <a:rPr lang="nl-NL" dirty="0" smtClean="0"/>
              <a:t>omzeilen – Maak de juiste keuze wat </a:t>
            </a:r>
            <a:r>
              <a:rPr lang="nl-NL" dirty="0" err="1" smtClean="0"/>
              <a:t>clientside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serverside te implementeren</a:t>
            </a:r>
          </a:p>
          <a:p>
            <a:r>
              <a:rPr lang="nl-NL" dirty="0"/>
              <a:t>Het is een geïnterpreteerde taal, en heeft daarmee performance implicaties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897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Verleden</a:t>
            </a:r>
          </a:p>
          <a:p>
            <a:pPr lvl="1"/>
            <a:r>
              <a:rPr lang="nl-NL" dirty="0" smtClean="0"/>
              <a:t>Systeem architectuur</a:t>
            </a:r>
          </a:p>
          <a:p>
            <a:pPr lvl="1"/>
            <a:r>
              <a:rPr lang="nl-NL" dirty="0" smtClean="0"/>
              <a:t>JavaScript historie</a:t>
            </a:r>
          </a:p>
          <a:p>
            <a:r>
              <a:rPr lang="nl-NL" dirty="0" smtClean="0"/>
              <a:t>Heden</a:t>
            </a:r>
          </a:p>
          <a:p>
            <a:pPr lvl="1"/>
            <a:r>
              <a:rPr lang="nl-NL" dirty="0" smtClean="0"/>
              <a:t>JavaScript basics</a:t>
            </a:r>
          </a:p>
          <a:p>
            <a:pPr lvl="1"/>
            <a:r>
              <a:rPr lang="nl-NL" dirty="0"/>
              <a:t>Enterprise </a:t>
            </a:r>
            <a:r>
              <a:rPr lang="nl-NL" dirty="0" smtClean="0"/>
              <a:t>JavaScript - </a:t>
            </a:r>
            <a:r>
              <a:rPr lang="nl-NL" dirty="0" err="1" smtClean="0"/>
              <a:t>TypeScript</a:t>
            </a:r>
            <a:endParaRPr lang="nl-NL" dirty="0" smtClean="0"/>
          </a:p>
          <a:p>
            <a:pPr lvl="1"/>
            <a:r>
              <a:rPr lang="nl-NL" dirty="0"/>
              <a:t>Libraries</a:t>
            </a:r>
            <a:endParaRPr lang="nl-NL" dirty="0" smtClean="0"/>
          </a:p>
          <a:p>
            <a:r>
              <a:rPr lang="nl-NL" dirty="0" smtClean="0"/>
              <a:t>Toekomst</a:t>
            </a:r>
          </a:p>
          <a:p>
            <a:pPr lvl="1"/>
            <a:r>
              <a:rPr lang="nl-NL" dirty="0"/>
              <a:t>Web 3.0 </a:t>
            </a:r>
            <a:endParaRPr lang="nl-NL" dirty="0" smtClean="0"/>
          </a:p>
          <a:p>
            <a:pPr lvl="1"/>
            <a:r>
              <a:rPr lang="nl-NL" dirty="0" err="1" smtClean="0"/>
              <a:t>WebGL</a:t>
            </a:r>
            <a:endParaRPr lang="nl-NL" dirty="0" smtClean="0"/>
          </a:p>
          <a:p>
            <a:r>
              <a:rPr lang="nl-NL" dirty="0" smtClean="0"/>
              <a:t>Concerns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36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Systeem Architectuur</a:t>
            </a:r>
            <a:endParaRPr lang="nl-NL" dirty="0"/>
          </a:p>
        </p:txBody>
      </p:sp>
      <p:sp>
        <p:nvSpPr>
          <p:cNvPr id="8" name="Afgeronde rechthoek 7"/>
          <p:cNvSpPr/>
          <p:nvPr/>
        </p:nvSpPr>
        <p:spPr>
          <a:xfrm>
            <a:off x="609600" y="5791200"/>
            <a:ext cx="7924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Kernel Services</a:t>
            </a:r>
            <a:endParaRPr lang="en-US" dirty="0"/>
          </a:p>
        </p:txBody>
      </p:sp>
      <p:sp>
        <p:nvSpPr>
          <p:cNvPr id="9" name="Afgeronde rechthoek 8"/>
          <p:cNvSpPr/>
          <p:nvPr/>
        </p:nvSpPr>
        <p:spPr>
          <a:xfrm>
            <a:off x="609600" y="2743200"/>
            <a:ext cx="29337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Windows Explorer</a:t>
            </a:r>
            <a:endParaRPr lang="en-US" dirty="0"/>
          </a:p>
        </p:txBody>
      </p:sp>
      <p:sp>
        <p:nvSpPr>
          <p:cNvPr id="10" name="Afgeronde rechthoek 9"/>
          <p:cNvSpPr/>
          <p:nvPr/>
        </p:nvSpPr>
        <p:spPr>
          <a:xfrm>
            <a:off x="6019800" y="2743200"/>
            <a:ext cx="25146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Windows Runtime</a:t>
            </a:r>
            <a:endParaRPr lang="en-US" dirty="0"/>
          </a:p>
        </p:txBody>
      </p:sp>
      <p:sp>
        <p:nvSpPr>
          <p:cNvPr id="13" name="Afgeronde rechthoek 12"/>
          <p:cNvSpPr/>
          <p:nvPr/>
        </p:nvSpPr>
        <p:spPr>
          <a:xfrm>
            <a:off x="609600" y="1906524"/>
            <a:ext cx="1219200" cy="608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14" name="Afgeronde rechthoek 13"/>
          <p:cNvSpPr/>
          <p:nvPr/>
        </p:nvSpPr>
        <p:spPr>
          <a:xfrm>
            <a:off x="6210300" y="3034284"/>
            <a:ext cx="2133600" cy="12329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WinRT</a:t>
            </a:r>
            <a:r>
              <a:rPr lang="en-US" dirty="0" smtClean="0"/>
              <a:t> API</a:t>
            </a:r>
          </a:p>
          <a:p>
            <a:r>
              <a:rPr lang="en-US" sz="1400" dirty="0" smtClean="0"/>
              <a:t>- Communication</a:t>
            </a:r>
          </a:p>
          <a:p>
            <a:r>
              <a:rPr lang="en-US" sz="1400" dirty="0" smtClean="0"/>
              <a:t>- Devices</a:t>
            </a:r>
          </a:p>
          <a:p>
            <a:r>
              <a:rPr lang="en-US" sz="1400" dirty="0" smtClean="0"/>
              <a:t>- Graphics</a:t>
            </a:r>
            <a:endParaRPr lang="en-US" sz="1400" dirty="0"/>
          </a:p>
        </p:txBody>
      </p:sp>
      <p:sp>
        <p:nvSpPr>
          <p:cNvPr id="19" name="Afgeronde rechthoek 18"/>
          <p:cNvSpPr/>
          <p:nvPr/>
        </p:nvSpPr>
        <p:spPr>
          <a:xfrm>
            <a:off x="3695700" y="2743200"/>
            <a:ext cx="21717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Internet Explorer</a:t>
            </a:r>
            <a:endParaRPr lang="en-US" dirty="0"/>
          </a:p>
        </p:txBody>
      </p:sp>
      <p:sp>
        <p:nvSpPr>
          <p:cNvPr id="20" name="Afgeronde rechthoek 19"/>
          <p:cNvSpPr/>
          <p:nvPr/>
        </p:nvSpPr>
        <p:spPr>
          <a:xfrm>
            <a:off x="6210300" y="4419600"/>
            <a:ext cx="21336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Trident Engine</a:t>
            </a:r>
            <a:endParaRPr lang="en-US" dirty="0"/>
          </a:p>
        </p:txBody>
      </p:sp>
      <p:sp>
        <p:nvSpPr>
          <p:cNvPr id="23" name="Afgeronde rechthoek 22"/>
          <p:cNvSpPr/>
          <p:nvPr/>
        </p:nvSpPr>
        <p:spPr>
          <a:xfrm>
            <a:off x="857250" y="3034284"/>
            <a:ext cx="2438400" cy="19949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WIN32 API</a:t>
            </a:r>
          </a:p>
          <a:p>
            <a:r>
              <a:rPr lang="en-US" sz="1400" dirty="0" smtClean="0"/>
              <a:t>- Communication</a:t>
            </a:r>
          </a:p>
          <a:p>
            <a:r>
              <a:rPr lang="en-US" sz="1400" dirty="0" smtClean="0"/>
              <a:t>- Devices</a:t>
            </a:r>
          </a:p>
          <a:p>
            <a:r>
              <a:rPr lang="en-US" sz="1400" dirty="0" smtClean="0"/>
              <a:t>- Graphics</a:t>
            </a:r>
          </a:p>
          <a:p>
            <a:r>
              <a:rPr lang="en-US" sz="1400" dirty="0" smtClean="0"/>
              <a:t>- Control Objects</a:t>
            </a:r>
            <a:endParaRPr lang="en-US" sz="1400" dirty="0"/>
          </a:p>
        </p:txBody>
      </p:sp>
      <p:sp>
        <p:nvSpPr>
          <p:cNvPr id="25" name="Afgeronde rechthoek 24"/>
          <p:cNvSpPr/>
          <p:nvPr/>
        </p:nvSpPr>
        <p:spPr>
          <a:xfrm>
            <a:off x="3781425" y="3733800"/>
            <a:ext cx="2000250" cy="12771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MSHTML</a:t>
            </a:r>
          </a:p>
          <a:p>
            <a:r>
              <a:rPr lang="en-US" sz="1400" dirty="0" smtClean="0"/>
              <a:t>- Trident Layout Engine</a:t>
            </a:r>
          </a:p>
          <a:p>
            <a:r>
              <a:rPr lang="en-US" sz="1400" dirty="0" smtClean="0"/>
              <a:t>- HTML / CSS Parser</a:t>
            </a:r>
          </a:p>
          <a:p>
            <a:r>
              <a:rPr lang="en-US" sz="1400" dirty="0" smtClean="0"/>
              <a:t>- DOM</a:t>
            </a:r>
          </a:p>
          <a:p>
            <a:r>
              <a:rPr lang="en-US" sz="1400" dirty="0" smtClean="0"/>
              <a:t>- Active Document</a:t>
            </a:r>
            <a:endParaRPr lang="en-US" sz="1400" dirty="0"/>
          </a:p>
        </p:txBody>
      </p:sp>
      <p:sp>
        <p:nvSpPr>
          <p:cNvPr id="26" name="Afgeronde rechthoek 25"/>
          <p:cNvSpPr/>
          <p:nvPr/>
        </p:nvSpPr>
        <p:spPr>
          <a:xfrm>
            <a:off x="3781425" y="3032760"/>
            <a:ext cx="2000250" cy="5471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BrowseUI</a:t>
            </a:r>
            <a:endParaRPr lang="en-US" dirty="0" smtClean="0"/>
          </a:p>
        </p:txBody>
      </p:sp>
      <p:sp>
        <p:nvSpPr>
          <p:cNvPr id="29" name="Afgeronde rechthoek 28"/>
          <p:cNvSpPr/>
          <p:nvPr/>
        </p:nvSpPr>
        <p:spPr>
          <a:xfrm>
            <a:off x="3695700" y="1906524"/>
            <a:ext cx="952500" cy="608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HTA</a:t>
            </a:r>
            <a:endParaRPr lang="en-US" dirty="0"/>
          </a:p>
        </p:txBody>
      </p:sp>
      <p:sp>
        <p:nvSpPr>
          <p:cNvPr id="30" name="Afgeronde rechthoek 29"/>
          <p:cNvSpPr/>
          <p:nvPr/>
        </p:nvSpPr>
        <p:spPr>
          <a:xfrm>
            <a:off x="4800600" y="1906524"/>
            <a:ext cx="1066800" cy="608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1" name="Afgeronde rechthoek 30"/>
          <p:cNvSpPr/>
          <p:nvPr/>
        </p:nvSpPr>
        <p:spPr>
          <a:xfrm>
            <a:off x="1981200" y="1906524"/>
            <a:ext cx="1562100" cy="608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32" name="Afgeronde rechthoek 31"/>
          <p:cNvSpPr/>
          <p:nvPr/>
        </p:nvSpPr>
        <p:spPr>
          <a:xfrm>
            <a:off x="6022848" y="1902714"/>
            <a:ext cx="606552" cy="608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3" name="Afgeronde rechthoek 32"/>
          <p:cNvSpPr/>
          <p:nvPr/>
        </p:nvSpPr>
        <p:spPr>
          <a:xfrm>
            <a:off x="6786372" y="1902714"/>
            <a:ext cx="605028" cy="608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</a:p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34" name="Afgeronde rechthoek 33"/>
          <p:cNvSpPr/>
          <p:nvPr/>
        </p:nvSpPr>
        <p:spPr>
          <a:xfrm>
            <a:off x="7548372" y="1905000"/>
            <a:ext cx="986028" cy="608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6" name="Afgeronde rechthoek 35"/>
          <p:cNvSpPr/>
          <p:nvPr/>
        </p:nvSpPr>
        <p:spPr>
          <a:xfrm>
            <a:off x="6019800" y="1473926"/>
            <a:ext cx="1371600" cy="276388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DirectX</a:t>
            </a:r>
          </a:p>
        </p:txBody>
      </p:sp>
      <p:sp>
        <p:nvSpPr>
          <p:cNvPr id="37" name="Afgeronde rechthoek 36"/>
          <p:cNvSpPr/>
          <p:nvPr/>
        </p:nvSpPr>
        <p:spPr>
          <a:xfrm>
            <a:off x="609600" y="1473926"/>
            <a:ext cx="2933700" cy="27105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DirectX / OpenGL</a:t>
            </a:r>
          </a:p>
        </p:txBody>
      </p:sp>
      <p:sp>
        <p:nvSpPr>
          <p:cNvPr id="38" name="Afgeronde rechthoek 37"/>
          <p:cNvSpPr/>
          <p:nvPr/>
        </p:nvSpPr>
        <p:spPr>
          <a:xfrm>
            <a:off x="7548372" y="1480784"/>
            <a:ext cx="986028" cy="26419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WebGL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 animBg="1"/>
      <p:bldP spid="20" grpId="0" animBg="1"/>
      <p:bldP spid="25" grpId="0" animBg="1"/>
      <p:bldP spid="26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JavaScript Historie</a:t>
            </a:r>
            <a:endParaRPr lang="nl-NL" dirty="0"/>
          </a:p>
        </p:txBody>
      </p:sp>
      <p:graphicFrame>
        <p:nvGraphicFramePr>
          <p:cNvPr id="8" name="Tijdelijke aanduiding voor inhoud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107434"/>
              </p:ext>
            </p:extLst>
          </p:nvPr>
        </p:nvGraphicFramePr>
        <p:xfrm>
          <a:off x="457200" y="15240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2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JavaScript Basics - HTML</a:t>
            </a:r>
            <a:endParaRPr lang="nl-NL" dirty="0"/>
          </a:p>
        </p:txBody>
      </p:sp>
      <p:sp>
        <p:nvSpPr>
          <p:cNvPr id="4" name="Afgeronde rechthoek 3"/>
          <p:cNvSpPr/>
          <p:nvPr/>
        </p:nvSpPr>
        <p:spPr>
          <a:xfrm>
            <a:off x="228600" y="1828800"/>
            <a:ext cx="24384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endParaRPr lang="en-US" dirty="0" smtClean="0"/>
          </a:p>
          <a:p>
            <a:r>
              <a:rPr lang="en-US" sz="1400" dirty="0" err="1" smtClean="0"/>
              <a:t>Definieert</a:t>
            </a:r>
            <a:r>
              <a:rPr lang="en-US" sz="1400" dirty="0" smtClean="0"/>
              <a:t> de document </a:t>
            </a:r>
            <a:r>
              <a:rPr lang="en-US" sz="1400" dirty="0" err="1" smtClean="0"/>
              <a:t>structuur</a:t>
            </a:r>
            <a:endParaRPr lang="en-US" sz="1400" dirty="0" smtClean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&lt;html&gt;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&lt;head&gt;, &lt;body&gt;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&lt;form&gt;, &lt;input&gt;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&lt;article&gt;, &lt;section&gt;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&lt;div&gt;, &lt;p&gt;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&lt;</a:t>
            </a:r>
            <a:r>
              <a:rPr lang="en-US" sz="1400" dirty="0" err="1" smtClean="0"/>
              <a:t>img</a:t>
            </a:r>
            <a:r>
              <a:rPr lang="en-US" sz="1400" dirty="0" smtClean="0"/>
              <a:t>&gt;, &lt;video&gt;, &lt;audio&gt;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&lt;canvas&gt;, &lt;</a:t>
            </a:r>
            <a:r>
              <a:rPr lang="en-US" sz="1400" dirty="0" err="1" smtClean="0"/>
              <a:t>iframe</a:t>
            </a:r>
            <a:r>
              <a:rPr lang="en-US" sz="1400" dirty="0" smtClean="0"/>
              <a:t>&gt;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&lt;table&gt;</a:t>
            </a:r>
          </a:p>
          <a:p>
            <a:endParaRPr lang="en-US" sz="1400" dirty="0"/>
          </a:p>
        </p:txBody>
      </p:sp>
      <p:sp>
        <p:nvSpPr>
          <p:cNvPr id="7" name="Afgeronde rechthoek 6"/>
          <p:cNvSpPr/>
          <p:nvPr/>
        </p:nvSpPr>
        <p:spPr>
          <a:xfrm>
            <a:off x="3124200" y="1828800"/>
            <a:ext cx="25146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CSS</a:t>
            </a:r>
          </a:p>
          <a:p>
            <a:pPr algn="ctr"/>
            <a:endParaRPr lang="en-US" dirty="0"/>
          </a:p>
          <a:p>
            <a:r>
              <a:rPr lang="en-US" sz="1400" dirty="0" err="1" smtClean="0"/>
              <a:t>Definieert</a:t>
            </a:r>
            <a:r>
              <a:rPr lang="en-US" sz="1400" dirty="0" smtClean="0"/>
              <a:t> de document </a:t>
            </a:r>
            <a:r>
              <a:rPr lang="en-US" sz="1400" dirty="0" err="1" smtClean="0"/>
              <a:t>opmaak</a:t>
            </a:r>
            <a:endParaRPr lang="en-US" sz="1400" dirty="0" smtClean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div, .class, #id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:</a:t>
            </a:r>
            <a:r>
              <a:rPr lang="en-US" sz="1400" dirty="0" err="1" smtClean="0"/>
              <a:t>pseudoclass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Background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Spacing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Borders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Font and Text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Positioning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Printing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8" name="Afgeronde rechthoek 7"/>
          <p:cNvSpPr/>
          <p:nvPr/>
        </p:nvSpPr>
        <p:spPr>
          <a:xfrm>
            <a:off x="6096000" y="1834896"/>
            <a:ext cx="25146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JavaScript</a:t>
            </a:r>
          </a:p>
          <a:p>
            <a:pPr algn="ctr"/>
            <a:endParaRPr lang="en-US" dirty="0"/>
          </a:p>
          <a:p>
            <a:r>
              <a:rPr lang="en-US" sz="1400" dirty="0" err="1" smtClean="0"/>
              <a:t>Defineert</a:t>
            </a:r>
            <a:r>
              <a:rPr lang="en-US" sz="1400" dirty="0" smtClean="0"/>
              <a:t> </a:t>
            </a:r>
            <a:r>
              <a:rPr lang="en-US" sz="1400" dirty="0" err="1" smtClean="0"/>
              <a:t>functionaliteit</a:t>
            </a:r>
            <a:endParaRPr lang="en-US" sz="1400" dirty="0" smtClean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Reactie</a:t>
            </a:r>
            <a:r>
              <a:rPr lang="en-US" sz="1400" dirty="0" smtClean="0"/>
              <a:t> op HTML object event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Document ready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 smtClean="0"/>
              <a:t>Onclick</a:t>
            </a:r>
            <a:endParaRPr lang="en-US" sz="1400" dirty="0" smtClean="0"/>
          </a:p>
          <a:p>
            <a:pPr marL="742950" lvl="1" indent="-285750">
              <a:buFontTx/>
              <a:buChar char="-"/>
            </a:pPr>
            <a:r>
              <a:rPr lang="en-US" sz="1400" dirty="0" err="1" smtClean="0"/>
              <a:t>Onhover</a:t>
            </a:r>
            <a:endParaRPr lang="en-US" sz="1400" dirty="0" smtClean="0"/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…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Prototypes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8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JavaScript Basics - </a:t>
            </a:r>
            <a:r>
              <a:rPr lang="nl-NL" dirty="0" err="1" smtClean="0"/>
              <a:t>structure</a:t>
            </a:r>
            <a:endParaRPr lang="nl-NL" dirty="0"/>
          </a:p>
        </p:txBody>
      </p:sp>
      <p:sp>
        <p:nvSpPr>
          <p:cNvPr id="4" name="Afgeronde rechthoek 3"/>
          <p:cNvSpPr/>
          <p:nvPr/>
        </p:nvSpPr>
        <p:spPr>
          <a:xfrm>
            <a:off x="457200" y="1641426"/>
            <a:ext cx="4419600" cy="458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sz="1400" dirty="0" err="1"/>
              <a:t>document.getElementById</a:t>
            </a:r>
            <a:r>
              <a:rPr lang="nl-NL" sz="1400" dirty="0"/>
              <a:t>("demo").</a:t>
            </a:r>
            <a:r>
              <a:rPr lang="nl-NL" sz="1400" dirty="0" err="1"/>
              <a:t>innerHTML</a:t>
            </a:r>
            <a:r>
              <a:rPr lang="nl-NL" sz="1400" dirty="0"/>
              <a:t>="</a:t>
            </a:r>
            <a:r>
              <a:rPr lang="nl-NL" sz="1400" dirty="0" err="1"/>
              <a:t>Hello</a:t>
            </a:r>
            <a:r>
              <a:rPr lang="nl-NL" sz="1400" dirty="0"/>
              <a:t>";</a:t>
            </a:r>
          </a:p>
        </p:txBody>
      </p:sp>
      <p:sp>
        <p:nvSpPr>
          <p:cNvPr id="6" name="Afgeronde rechthoek 5"/>
          <p:cNvSpPr/>
          <p:nvPr/>
        </p:nvSpPr>
        <p:spPr>
          <a:xfrm>
            <a:off x="2590800" y="2403289"/>
            <a:ext cx="2286000" cy="835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firstname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firstname</a:t>
            </a:r>
            <a:r>
              <a:rPr lang="en-US" sz="1400" dirty="0"/>
              <a:t>="</a:t>
            </a:r>
            <a:r>
              <a:rPr lang="en-US" sz="1400" dirty="0" err="1"/>
              <a:t>Hege</a:t>
            </a:r>
            <a:r>
              <a:rPr lang="en-US" sz="1400" dirty="0"/>
              <a:t>";</a:t>
            </a:r>
          </a:p>
          <a:p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firstname</a:t>
            </a:r>
            <a:r>
              <a:rPr lang="en-US" sz="1400" dirty="0"/>
              <a:t>);</a:t>
            </a:r>
          </a:p>
        </p:txBody>
      </p:sp>
      <p:sp>
        <p:nvSpPr>
          <p:cNvPr id="7" name="Afgeronde rechthoek 6"/>
          <p:cNvSpPr/>
          <p:nvPr/>
        </p:nvSpPr>
        <p:spPr>
          <a:xfrm>
            <a:off x="5181600" y="1302366"/>
            <a:ext cx="3657600" cy="199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/>
              <a:t>function </a:t>
            </a:r>
            <a:r>
              <a:rPr lang="en-US" sz="1400" dirty="0" err="1"/>
              <a:t>myFunction</a:t>
            </a:r>
            <a:r>
              <a:rPr lang="en-US" sz="1400" dirty="0"/>
              <a:t>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x</a:t>
            </a:r>
            <a:r>
              <a:rPr lang="en-US" sz="1400" dirty="0" smtClean="0"/>
              <a:t>="";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time=new Date().</a:t>
            </a:r>
            <a:r>
              <a:rPr lang="en-US" sz="1400" dirty="0" err="1"/>
              <a:t>getHours</a:t>
            </a:r>
            <a:r>
              <a:rPr lang="en-US" sz="1400" dirty="0"/>
              <a:t>();</a:t>
            </a:r>
          </a:p>
          <a:p>
            <a:r>
              <a:rPr lang="en-US" sz="1400" dirty="0" smtClean="0"/>
              <a:t>	if </a:t>
            </a:r>
            <a:r>
              <a:rPr lang="en-US" sz="1400" dirty="0"/>
              <a:t>(</a:t>
            </a:r>
            <a:r>
              <a:rPr lang="en-US" sz="1400" dirty="0" smtClean="0"/>
              <a:t>time&lt;20) x</a:t>
            </a:r>
            <a:r>
              <a:rPr lang="en-US" sz="1400" dirty="0"/>
              <a:t>="Good day";</a:t>
            </a:r>
          </a:p>
          <a:p>
            <a:r>
              <a:rPr lang="en-US" sz="1400" dirty="0" smtClean="0"/>
              <a:t>	else x</a:t>
            </a:r>
            <a:r>
              <a:rPr lang="en-US" sz="1400" dirty="0"/>
              <a:t>="Good evening";</a:t>
            </a:r>
          </a:p>
          <a:p>
            <a:r>
              <a:rPr lang="en-US" sz="1400" dirty="0" smtClean="0"/>
              <a:t>	return x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Afgeronde rechthoek 7"/>
          <p:cNvSpPr/>
          <p:nvPr/>
        </p:nvSpPr>
        <p:spPr>
          <a:xfrm>
            <a:off x="469392" y="4623916"/>
            <a:ext cx="3276600" cy="2012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switch (d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 smtClean="0"/>
              <a:t>	case </a:t>
            </a:r>
            <a:r>
              <a:rPr lang="en-US" sz="1400" dirty="0"/>
              <a:t>0:</a:t>
            </a:r>
          </a:p>
          <a:p>
            <a:r>
              <a:rPr lang="en-US" sz="1400" dirty="0" smtClean="0"/>
              <a:t>		x="Sunday</a:t>
            </a:r>
            <a:r>
              <a:rPr lang="en-US" sz="1400" dirty="0"/>
              <a:t>";</a:t>
            </a:r>
          </a:p>
          <a:p>
            <a:r>
              <a:rPr lang="en-US" sz="1400" dirty="0" smtClean="0"/>
              <a:t>		break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	case </a:t>
            </a:r>
            <a:r>
              <a:rPr lang="en-US" sz="1400" dirty="0"/>
              <a:t>1:</a:t>
            </a:r>
          </a:p>
          <a:p>
            <a:r>
              <a:rPr lang="en-US" sz="1400" dirty="0" smtClean="0"/>
              <a:t>		x="Monday</a:t>
            </a:r>
            <a:r>
              <a:rPr lang="en-US" sz="1400" dirty="0"/>
              <a:t>";</a:t>
            </a:r>
          </a:p>
          <a:p>
            <a:r>
              <a:rPr lang="en-US" sz="1400" dirty="0" smtClean="0"/>
              <a:t>		break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9" name="Afgeronde rechthoek 8"/>
          <p:cNvSpPr/>
          <p:nvPr/>
        </p:nvSpPr>
        <p:spPr>
          <a:xfrm>
            <a:off x="469392" y="3987007"/>
            <a:ext cx="2667000" cy="407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400" dirty="0"/>
              <a:t>alert("Hello! I am an alert box!");</a:t>
            </a:r>
          </a:p>
        </p:txBody>
      </p:sp>
      <p:sp>
        <p:nvSpPr>
          <p:cNvPr id="10" name="Afgeronde rechthoek 9"/>
          <p:cNvSpPr/>
          <p:nvPr/>
        </p:nvSpPr>
        <p:spPr>
          <a:xfrm>
            <a:off x="469392" y="2403289"/>
            <a:ext cx="999744" cy="99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400" dirty="0"/>
              <a:t>try</a:t>
            </a:r>
          </a:p>
          <a:p>
            <a:r>
              <a:rPr lang="nb-NO" sz="1400" dirty="0" smtClean="0"/>
              <a:t>{ ... }</a:t>
            </a:r>
            <a:endParaRPr lang="nb-NO" sz="1400" dirty="0"/>
          </a:p>
          <a:p>
            <a:r>
              <a:rPr lang="nb-NO" sz="1400" dirty="0"/>
              <a:t>catch(err)</a:t>
            </a:r>
          </a:p>
          <a:p>
            <a:r>
              <a:rPr lang="nb-NO" sz="1400" dirty="0"/>
              <a:t>{ ... }</a:t>
            </a:r>
          </a:p>
        </p:txBody>
      </p:sp>
      <p:sp>
        <p:nvSpPr>
          <p:cNvPr id="11" name="Afgeronde rechthoek 10"/>
          <p:cNvSpPr/>
          <p:nvPr/>
        </p:nvSpPr>
        <p:spPr>
          <a:xfrm>
            <a:off x="2133600" y="3350098"/>
            <a:ext cx="1828800" cy="407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400" dirty="0"/>
              <a:t>for (i=0;i&lt;5;i</a:t>
            </a:r>
            <a:r>
              <a:rPr lang="nb-NO" sz="1400" dirty="0" smtClean="0"/>
              <a:t>++) { ... }</a:t>
            </a:r>
            <a:endParaRPr lang="nb-NO" sz="1400" dirty="0"/>
          </a:p>
        </p:txBody>
      </p:sp>
      <p:sp>
        <p:nvSpPr>
          <p:cNvPr id="12" name="Afgeronde rechthoek 11"/>
          <p:cNvSpPr/>
          <p:nvPr/>
        </p:nvSpPr>
        <p:spPr>
          <a:xfrm>
            <a:off x="4648200" y="3699317"/>
            <a:ext cx="41910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var</a:t>
            </a:r>
            <a:r>
              <a:rPr lang="en-US" sz="1400" dirty="0"/>
              <a:t> Circle = function(radius)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this.radius</a:t>
            </a:r>
            <a:r>
              <a:rPr lang="en-US" sz="1400" dirty="0"/>
              <a:t> = radius;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 err="1"/>
              <a:t>Circle.prototype.area</a:t>
            </a:r>
            <a:r>
              <a:rPr lang="en-US" sz="1400" dirty="0"/>
              <a:t> = function()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return </a:t>
            </a:r>
            <a:r>
              <a:rPr lang="en-US" sz="1400" dirty="0" err="1"/>
              <a:t>Math.PI</a:t>
            </a:r>
            <a:r>
              <a:rPr lang="en-US" sz="1400" dirty="0"/>
              <a:t>*</a:t>
            </a:r>
            <a:r>
              <a:rPr lang="en-US" sz="1400" dirty="0" err="1"/>
              <a:t>this.radius</a:t>
            </a:r>
            <a:r>
              <a:rPr lang="en-US" sz="1400" dirty="0"/>
              <a:t>*</a:t>
            </a:r>
            <a:r>
              <a:rPr lang="en-US" sz="1400" dirty="0" err="1"/>
              <a:t>this.radius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a = new Circle(3), b = new Circle(4);</a:t>
            </a:r>
          </a:p>
          <a:p>
            <a:r>
              <a:rPr lang="en-US" sz="1400" dirty="0" err="1"/>
              <a:t>a.area</a:t>
            </a:r>
            <a:r>
              <a:rPr lang="en-US" sz="1400" dirty="0"/>
              <a:t>().</a:t>
            </a:r>
            <a:r>
              <a:rPr lang="en-US" sz="1400" dirty="0" err="1"/>
              <a:t>toFixed</a:t>
            </a:r>
            <a:r>
              <a:rPr lang="en-US" sz="1400" dirty="0"/>
              <a:t>(2); //28.27</a:t>
            </a:r>
          </a:p>
          <a:p>
            <a:r>
              <a:rPr lang="en-US" sz="1400" dirty="0" err="1"/>
              <a:t>b.area</a:t>
            </a:r>
            <a:r>
              <a:rPr lang="en-US" sz="1400" dirty="0"/>
              <a:t>().</a:t>
            </a:r>
            <a:r>
              <a:rPr lang="en-US" sz="1400" dirty="0" err="1"/>
              <a:t>toFixed</a:t>
            </a:r>
            <a:r>
              <a:rPr lang="en-US" sz="1400" dirty="0"/>
              <a:t>(2); //50.27</a:t>
            </a:r>
          </a:p>
        </p:txBody>
      </p:sp>
    </p:spTree>
    <p:extLst>
      <p:ext uri="{BB962C8B-B14F-4D97-AF65-F5344CB8AC3E}">
        <p14:creationId xmlns:p14="http://schemas.microsoft.com/office/powerpoint/2010/main" val="195448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JavaScript Basics - JSON</a:t>
            </a:r>
            <a:endParaRPr lang="nl-NL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JSON staat voor JavaScript Object Notatie</a:t>
            </a:r>
          </a:p>
          <a:p>
            <a:r>
              <a:rPr lang="nl-NL" dirty="0" smtClean="0"/>
              <a:t>Het wordt veel gebruikt om objecten van een </a:t>
            </a:r>
            <a:r>
              <a:rPr lang="nl-NL" dirty="0" err="1" smtClean="0"/>
              <a:t>back-end</a:t>
            </a:r>
            <a:r>
              <a:rPr lang="nl-NL" dirty="0" smtClean="0"/>
              <a:t> (WCF services, ASMX services, …) naar front-end (AJAX) te sturen.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39156" y="3886200"/>
            <a:ext cx="2190750" cy="1194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NL" sz="1500" dirty="0" err="1" smtClean="0"/>
              <a:t>data.Naam</a:t>
            </a:r>
            <a:endParaRPr lang="nl-NL" sz="1500" dirty="0" smtClean="0"/>
          </a:p>
          <a:p>
            <a:pPr marL="0" indent="0">
              <a:buFont typeface="Arial" pitchFamily="34" charset="0"/>
              <a:buNone/>
            </a:pPr>
            <a:r>
              <a:rPr lang="nl-NL" sz="1500" dirty="0" err="1" smtClean="0"/>
              <a:t>data.Type</a:t>
            </a:r>
            <a:endParaRPr lang="nl-NL" sz="1500" dirty="0" smtClean="0"/>
          </a:p>
          <a:p>
            <a:pPr marL="0" indent="0">
              <a:buFont typeface="Arial" pitchFamily="34" charset="0"/>
              <a:buNone/>
            </a:pPr>
            <a:r>
              <a:rPr lang="nl-NL" sz="1500" dirty="0" err="1" smtClean="0"/>
              <a:t>data.isProgrammeertaal</a:t>
            </a:r>
            <a:endParaRPr lang="nl-NL" sz="1500" dirty="0" smtClean="0"/>
          </a:p>
          <a:p>
            <a:pPr marL="0" indent="0">
              <a:buFont typeface="Arial" pitchFamily="34" charset="0"/>
              <a:buNone/>
            </a:pPr>
            <a:r>
              <a:rPr lang="nl-NL" sz="1500" dirty="0" err="1" smtClean="0"/>
              <a:t>data.Jaar</a:t>
            </a:r>
            <a:endParaRPr lang="nl-NL" sz="15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657600"/>
            <a:ext cx="3657600" cy="3072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NL" sz="1500" dirty="0" smtClean="0"/>
              <a:t>[ { </a:t>
            </a:r>
          </a:p>
          <a:p>
            <a:pPr marL="0" indent="0">
              <a:buFont typeface="Arial" pitchFamily="34" charset="0"/>
              <a:buNone/>
            </a:pPr>
            <a:r>
              <a:rPr lang="nl-NL" sz="1500" dirty="0" smtClean="0"/>
              <a:t>    "Naam": "JSON",</a:t>
            </a:r>
          </a:p>
          <a:p>
            <a:pPr marL="0" indent="0">
              <a:buFont typeface="Arial" pitchFamily="34" charset="0"/>
              <a:buNone/>
            </a:pPr>
            <a:r>
              <a:rPr lang="nl-NL" sz="1500" dirty="0" smtClean="0"/>
              <a:t>    "Type": "Gegevensuitwisselingsformaat",</a:t>
            </a:r>
          </a:p>
          <a:p>
            <a:pPr marL="0" indent="0">
              <a:buFont typeface="Arial" pitchFamily="34" charset="0"/>
              <a:buNone/>
            </a:pPr>
            <a:r>
              <a:rPr lang="nl-NL" sz="1500" dirty="0" smtClean="0"/>
              <a:t>    "</a:t>
            </a:r>
            <a:r>
              <a:rPr lang="nl-NL" sz="1500" dirty="0" err="1" smtClean="0"/>
              <a:t>isProgrammeertaal</a:t>
            </a:r>
            <a:r>
              <a:rPr lang="nl-NL" sz="1500" dirty="0" smtClean="0"/>
              <a:t>": </a:t>
            </a:r>
            <a:r>
              <a:rPr lang="nl-NL" sz="1500" dirty="0" err="1" smtClean="0"/>
              <a:t>false</a:t>
            </a:r>
            <a:r>
              <a:rPr lang="nl-NL" sz="1500" dirty="0" smtClean="0"/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nl-NL" sz="1500" dirty="0" smtClean="0"/>
              <a:t>},</a:t>
            </a:r>
          </a:p>
          <a:p>
            <a:pPr marL="0" indent="0">
              <a:buFont typeface="Arial" pitchFamily="34" charset="0"/>
              <a:buNone/>
            </a:pPr>
            <a:r>
              <a:rPr lang="nl-NL" sz="1500" dirty="0" smtClean="0"/>
              <a:t>  { </a:t>
            </a:r>
          </a:p>
          <a:p>
            <a:pPr marL="0" indent="0">
              <a:buFont typeface="Arial" pitchFamily="34" charset="0"/>
              <a:buNone/>
            </a:pPr>
            <a:r>
              <a:rPr lang="nl-NL" sz="1500" dirty="0" smtClean="0"/>
              <a:t>    "Naam": "JavaScript",</a:t>
            </a:r>
          </a:p>
          <a:p>
            <a:pPr marL="0" indent="0">
              <a:buFont typeface="Arial" pitchFamily="34" charset="0"/>
              <a:buNone/>
            </a:pPr>
            <a:r>
              <a:rPr lang="nl-NL" sz="1500" dirty="0" smtClean="0"/>
              <a:t>    "Type": "Programmeertaal",</a:t>
            </a:r>
          </a:p>
          <a:p>
            <a:pPr marL="0" indent="0">
              <a:buFont typeface="Arial" pitchFamily="34" charset="0"/>
              <a:buNone/>
            </a:pPr>
            <a:r>
              <a:rPr lang="nl-NL" sz="1500" dirty="0" smtClean="0"/>
              <a:t>    "</a:t>
            </a:r>
            <a:r>
              <a:rPr lang="nl-NL" sz="1500" dirty="0" err="1" smtClean="0"/>
              <a:t>isProgrammeertaal</a:t>
            </a:r>
            <a:r>
              <a:rPr lang="nl-NL" sz="1500" dirty="0" smtClean="0"/>
              <a:t>": </a:t>
            </a:r>
            <a:r>
              <a:rPr lang="nl-NL" sz="1500" dirty="0" err="1" smtClean="0"/>
              <a:t>true</a:t>
            </a:r>
            <a:r>
              <a:rPr lang="nl-NL" sz="1500" dirty="0" smtClean="0"/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nl-NL" sz="1500" dirty="0" smtClean="0"/>
              <a:t>    "Jaar": 1995 </a:t>
            </a:r>
          </a:p>
          <a:p>
            <a:pPr marL="0" indent="0">
              <a:buFont typeface="Arial" pitchFamily="34" charset="0"/>
              <a:buNone/>
            </a:pPr>
            <a:r>
              <a:rPr lang="nl-NL" sz="1500" dirty="0" smtClean="0"/>
              <a:t>  } </a:t>
            </a:r>
          </a:p>
          <a:p>
            <a:pPr marL="0" indent="0">
              <a:buFont typeface="Arial" pitchFamily="34" charset="0"/>
              <a:buNone/>
            </a:pPr>
            <a:r>
              <a:rPr lang="nl-NL" sz="15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221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TypeScript</a:t>
            </a:r>
            <a:r>
              <a:rPr lang="nl-NL" dirty="0" smtClean="0"/>
              <a:t> – Status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TypeScript</a:t>
            </a:r>
            <a:r>
              <a:rPr lang="nl-NL" dirty="0"/>
              <a:t> biedt modules, classes, interfaces en type annotaties (strong </a:t>
            </a:r>
            <a:r>
              <a:rPr lang="nl-NL" dirty="0" err="1"/>
              <a:t>typing</a:t>
            </a:r>
            <a:r>
              <a:rPr lang="nl-NL" dirty="0" smtClean="0"/>
              <a:t>) – ECMA 6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Momenteel op versie 0.9.1</a:t>
            </a:r>
          </a:p>
          <a:p>
            <a:r>
              <a:rPr lang="nl-NL" dirty="0" smtClean="0"/>
              <a:t>Installatie: http</a:t>
            </a:r>
            <a:r>
              <a:rPr lang="nl-NL" dirty="0"/>
              <a:t>://</a:t>
            </a:r>
            <a:r>
              <a:rPr lang="nl-NL" dirty="0" smtClean="0"/>
              <a:t>www.typescriptlang.org</a:t>
            </a:r>
          </a:p>
          <a:p>
            <a:r>
              <a:rPr lang="nl-NL" dirty="0" smtClean="0"/>
              <a:t>In Visual Studio wordt een template geleverd voor een web </a:t>
            </a:r>
            <a:r>
              <a:rPr lang="nl-NL" dirty="0" err="1" smtClean="0"/>
              <a:t>app</a:t>
            </a:r>
            <a:r>
              <a:rPr lang="nl-NL" dirty="0" smtClean="0"/>
              <a:t>, maar is ook te gebruiken binnen Windows Store </a:t>
            </a:r>
            <a:r>
              <a:rPr lang="nl-NL" dirty="0" err="1" smtClean="0"/>
              <a:t>apps</a:t>
            </a:r>
            <a:r>
              <a:rPr lang="nl-NL" dirty="0" smtClean="0"/>
              <a:t> (tijdelijk met </a:t>
            </a:r>
            <a:r>
              <a:rPr lang="nl-NL" dirty="0" err="1" smtClean="0"/>
              <a:t>workarounds</a:t>
            </a:r>
            <a:r>
              <a:rPr lang="nl-NL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458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Libraries - </a:t>
            </a:r>
            <a:r>
              <a:rPr lang="nl-NL" dirty="0" err="1" smtClean="0"/>
              <a:t>jQuery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/>
              <a:t>jQuery</a:t>
            </a:r>
            <a:r>
              <a:rPr lang="nl-NL" dirty="0" smtClean="0"/>
              <a:t> is een extensie op JavaScript voor </a:t>
            </a:r>
            <a:r>
              <a:rPr lang="nl-NL" dirty="0" err="1" smtClean="0"/>
              <a:t>optimalizatie</a:t>
            </a:r>
            <a:r>
              <a:rPr lang="nl-NL" dirty="0" smtClean="0"/>
              <a:t> van DOM interactie en AJAX.</a:t>
            </a:r>
          </a:p>
          <a:p>
            <a:pPr>
              <a:buFontTx/>
              <a:buChar char="-"/>
            </a:pPr>
            <a:r>
              <a:rPr lang="nl-NL" dirty="0" smtClean="0"/>
              <a:t>*</a:t>
            </a:r>
            <a:r>
              <a:rPr lang="nl-NL" dirty="0" err="1" smtClean="0"/>
              <a:t>Selectors</a:t>
            </a:r>
            <a:r>
              <a:rPr lang="nl-NL" dirty="0" smtClean="0"/>
              <a:t> (in CSS syntax)</a:t>
            </a:r>
          </a:p>
          <a:p>
            <a:pPr>
              <a:buFontTx/>
              <a:buChar char="-"/>
            </a:pPr>
            <a:r>
              <a:rPr lang="nl-NL" dirty="0" smtClean="0"/>
              <a:t>Effecten (sliding, fading, …)</a:t>
            </a:r>
          </a:p>
          <a:p>
            <a:pPr>
              <a:buFontTx/>
              <a:buChar char="-"/>
            </a:pPr>
            <a:r>
              <a:rPr lang="nl-NL" dirty="0" smtClean="0"/>
              <a:t>*Event handling</a:t>
            </a:r>
          </a:p>
          <a:p>
            <a:pPr>
              <a:buFontTx/>
              <a:buChar char="-"/>
            </a:pPr>
            <a:r>
              <a:rPr lang="nl-NL" dirty="0" smtClean="0"/>
              <a:t>*DOM manipulatie</a:t>
            </a:r>
          </a:p>
          <a:p>
            <a:pPr>
              <a:buFontTx/>
              <a:buChar char="-"/>
            </a:pPr>
            <a:r>
              <a:rPr lang="nl-NL" dirty="0" smtClean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2627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NetNoord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788</TotalTime>
  <Words>748</Words>
  <Application>Microsoft Office PowerPoint</Application>
  <PresentationFormat>Diavoorstelling (4:3)</PresentationFormat>
  <Paragraphs>224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8" baseType="lpstr">
      <vt:lpstr>Arial</vt:lpstr>
      <vt:lpstr>Calibri</vt:lpstr>
      <vt:lpstr>devNetNoord Theme</vt:lpstr>
      <vt:lpstr>De evolutie van JavaScript</vt:lpstr>
      <vt:lpstr>Agenda</vt:lpstr>
      <vt:lpstr>Systeem Architectuur</vt:lpstr>
      <vt:lpstr>JavaScript Historie</vt:lpstr>
      <vt:lpstr>JavaScript Basics - HTML</vt:lpstr>
      <vt:lpstr>JavaScript Basics - structure</vt:lpstr>
      <vt:lpstr>JavaScript Basics - JSON</vt:lpstr>
      <vt:lpstr>TypeScript – Status</vt:lpstr>
      <vt:lpstr>Libraries - jQuery</vt:lpstr>
      <vt:lpstr>Libraries – jQuery UI</vt:lpstr>
      <vt:lpstr>Libraries – En vele anderen</vt:lpstr>
      <vt:lpstr>Web 3.0</vt:lpstr>
      <vt:lpstr>Web 3.0</vt:lpstr>
      <vt:lpstr>WebGL</vt:lpstr>
      <vt:lpstr>Concerns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Swart</dc:creator>
  <cp:lastModifiedBy>Edwin van der Thiel</cp:lastModifiedBy>
  <cp:revision>148</cp:revision>
  <dcterms:created xsi:type="dcterms:W3CDTF">2006-08-16T00:00:00Z</dcterms:created>
  <dcterms:modified xsi:type="dcterms:W3CDTF">2013-09-25T20:16:52Z</dcterms:modified>
</cp:coreProperties>
</file>