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DBE"/>
    <a:srgbClr val="71B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28" autoAdjust="0"/>
  </p:normalViewPr>
  <p:slideViewPr>
    <p:cSldViewPr>
      <p:cViewPr varScale="1">
        <p:scale>
          <a:sx n="94" d="100"/>
          <a:sy n="94" d="100"/>
        </p:scale>
        <p:origin x="14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5661-96A6-4171-B4EA-66FCD74FE607}" type="datetimeFigureOut">
              <a:rPr lang="nl-NL" smtClean="0"/>
              <a:t>25-9-2013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443B-0956-45A2-8DCA-087A33DD7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31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4175"/>
            <a:ext cx="8153400" cy="1317625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00400"/>
            <a:ext cx="8153400" cy="12954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name/function/company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724400"/>
            <a:ext cx="8153400" cy="1828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 smtClean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contact-information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78526"/>
            <a:ext cx="6477000" cy="1066800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>
            <a:lvl1pPr>
              <a:buClr>
                <a:srgbClr val="558DBE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558DBE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58DBE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58DBE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58DBE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182880"/>
            <a:ext cx="6477000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106"/>
            <a:ext cx="1755401" cy="1261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558D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Main/ArduinoBoardPro" TargetMode="External"/><Relationship Id="rId13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hyperlink" Target="http://arduino.cc/en/Main/ArduinoBoardLilyPad" TargetMode="External"/><Relationship Id="rId2" Type="http://schemas.openxmlformats.org/officeDocument/2006/relationships/hyperlink" Target="http://arduino.cc/en/Main/ArduinoBoardU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Main/ArduinoBoardMini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5.jpeg"/><Relationship Id="rId10" Type="http://schemas.openxmlformats.org/officeDocument/2006/relationships/hyperlink" Target="http://arduino.cc/en/Main/ArduinoBoardFio" TargetMode="External"/><Relationship Id="rId4" Type="http://schemas.openxmlformats.org/officeDocument/2006/relationships/hyperlink" Target="http://arduino.cc/en/Main/ArduinoBoardMega2560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icesolutions.net/Portals/0/Images/TahoeII-Large.png" TargetMode="External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Embedded systems </a:t>
            </a:r>
            <a:r>
              <a:rPr lang="nl-NL" dirty="0" err="1" smtClean="0"/>
              <a:t>with</a:t>
            </a:r>
            <a:r>
              <a:rPr lang="nl-NL" dirty="0" smtClean="0"/>
              <a:t> the</a:t>
            </a:r>
            <a:br>
              <a:rPr lang="nl-NL" dirty="0" smtClean="0"/>
            </a:br>
            <a:r>
              <a:rPr lang="nl-NL" dirty="0" smtClean="0"/>
              <a:t>.NET Micro Framework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Rajen Kishna</a:t>
            </a:r>
          </a:p>
          <a:p>
            <a:r>
              <a:rPr lang="nl-NL" dirty="0" smtClean="0"/>
              <a:t>Technical Evangelist, Microsoft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rajenki@microsoft.com</a:t>
            </a:r>
          </a:p>
          <a:p>
            <a:pPr marL="0" indent="0">
              <a:buNone/>
            </a:pPr>
            <a:r>
              <a:rPr lang="nl-NL" dirty="0" smtClean="0"/>
              <a:t>http://blog.rajenki.com</a:t>
            </a:r>
          </a:p>
          <a:p>
            <a:pPr marL="0" indent="0">
              <a:buNone/>
            </a:pPr>
            <a:r>
              <a:rPr lang="nl-NL" dirty="0" smtClean="0"/>
              <a:t>      @</a:t>
            </a:r>
            <a:r>
              <a:rPr lang="nl-NL" dirty="0" err="1" smtClean="0"/>
              <a:t>rajen_k</a:t>
            </a:r>
            <a:endParaRPr lang="nl-NL" dirty="0" smtClean="0"/>
          </a:p>
        </p:txBody>
      </p:sp>
      <p:pic>
        <p:nvPicPr>
          <p:cNvPr id="5" name="Picture 4" descr="http://avatar.xboxlive.com/avatar/Mr%20R%20V%20K/avatar-bod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4"/>
          <a:stretch/>
        </p:blipFill>
        <p:spPr bwMode="auto">
          <a:xfrm flipH="1">
            <a:off x="6553200" y="3351286"/>
            <a:ext cx="1447800" cy="274622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1651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danyls-fanyls.com/Twitter_Bird_Black.gif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6" y="6134448"/>
            <a:ext cx="411984" cy="2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7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724400"/>
            <a:ext cx="8153400" cy="18288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rajenki@microsoft.com</a:t>
            </a:r>
          </a:p>
          <a:p>
            <a:pPr marL="0" indent="0">
              <a:buNone/>
            </a:pPr>
            <a:r>
              <a:rPr lang="nl-NL" dirty="0" smtClean="0"/>
              <a:t>http://blog.rajenki.com</a:t>
            </a:r>
          </a:p>
          <a:p>
            <a:pPr marL="0" indent="0">
              <a:buNone/>
            </a:pPr>
            <a:r>
              <a:rPr lang="nl-NL" dirty="0" smtClean="0"/>
              <a:t>      @</a:t>
            </a:r>
            <a:r>
              <a:rPr lang="nl-NL" dirty="0" err="1" smtClean="0"/>
              <a:t>rajen_k</a:t>
            </a:r>
            <a:endParaRPr lang="nl-NL" dirty="0" smtClean="0"/>
          </a:p>
        </p:txBody>
      </p:sp>
      <p:pic>
        <p:nvPicPr>
          <p:cNvPr id="9" name="Picture 8" descr="http://avatar.xboxlive.com/avatar/Mr%20R%20V%20K/avatar-bod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4"/>
          <a:stretch/>
        </p:blipFill>
        <p:spPr bwMode="auto">
          <a:xfrm flipH="1">
            <a:off x="6553200" y="3351286"/>
            <a:ext cx="1447800" cy="274622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1651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anyls-fanyls.com/Twitter_Bird_Black.gif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6" y="6134448"/>
            <a:ext cx="411984" cy="2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.NET Micro Framework</a:t>
            </a:r>
          </a:p>
          <a:p>
            <a:r>
              <a:rPr lang="nl-NL" dirty="0" smtClean="0"/>
              <a:t>Hardware</a:t>
            </a:r>
          </a:p>
          <a:p>
            <a:r>
              <a:rPr lang="nl-NL" dirty="0" smtClean="0"/>
              <a:t>Setup</a:t>
            </a:r>
          </a:p>
          <a:p>
            <a:r>
              <a:rPr lang="nl-NL" dirty="0" err="1" smtClean="0"/>
              <a:t>Demos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36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.NET Micro Framework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.NET for </a:t>
            </a:r>
            <a:r>
              <a:rPr lang="nl-NL" dirty="0" err="1" smtClean="0"/>
              <a:t>embedded</a:t>
            </a:r>
            <a:r>
              <a:rPr lang="nl-NL" dirty="0" smtClean="0"/>
              <a:t> systems</a:t>
            </a:r>
          </a:p>
          <a:p>
            <a:r>
              <a:rPr lang="nl-NL" dirty="0" smtClean="0"/>
              <a:t>300kb footprint</a:t>
            </a:r>
          </a:p>
          <a:p>
            <a:r>
              <a:rPr lang="nl-NL" dirty="0" smtClean="0"/>
              <a:t>No OS </a:t>
            </a:r>
            <a:r>
              <a:rPr lang="nl-NL" dirty="0" err="1" smtClean="0"/>
              <a:t>needed</a:t>
            </a:r>
            <a:endParaRPr lang="nl-NL" dirty="0" smtClean="0"/>
          </a:p>
          <a:p>
            <a:r>
              <a:rPr lang="en-US" dirty="0"/>
              <a:t>Supports common embedded peripherals and </a:t>
            </a:r>
            <a:r>
              <a:rPr lang="en-US" dirty="0" smtClean="0"/>
              <a:t>interconnects</a:t>
            </a:r>
          </a:p>
          <a:p>
            <a:pPr lvl="1"/>
            <a:r>
              <a:rPr lang="en-US" dirty="0" smtClean="0"/>
              <a:t>flash memory</a:t>
            </a:r>
          </a:p>
          <a:p>
            <a:pPr lvl="1"/>
            <a:r>
              <a:rPr lang="en-US" dirty="0" smtClean="0"/>
              <a:t>EEPROM</a:t>
            </a:r>
          </a:p>
          <a:p>
            <a:pPr lvl="1"/>
            <a:r>
              <a:rPr lang="en-US" dirty="0" smtClean="0"/>
              <a:t>GPIO</a:t>
            </a:r>
          </a:p>
          <a:p>
            <a:pPr lvl="1"/>
            <a:r>
              <a:rPr lang="en-US" dirty="0" smtClean="0"/>
              <a:t>I²C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Serial port</a:t>
            </a:r>
          </a:p>
          <a:p>
            <a:pPr lvl="1"/>
            <a:r>
              <a:rPr lang="en-US" dirty="0" smtClean="0"/>
              <a:t>USB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049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04800" y="1524000"/>
            <a:ext cx="9677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br>
              <a:rPr lang="en-US" dirty="0" smtClean="0"/>
            </a:br>
            <a:r>
              <a:rPr lang="en-US" sz="2700" dirty="0" err="1" smtClean="0"/>
              <a:t>Arduino</a:t>
            </a:r>
            <a:endParaRPr lang="en-US" dirty="0"/>
          </a:p>
        </p:txBody>
      </p:sp>
      <p:pic>
        <p:nvPicPr>
          <p:cNvPr id="5" name="Picture 2" descr="http://arduino.cc/en/uploads/Main/ArduinoUnoFront24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12" y="2514600"/>
            <a:ext cx="2762250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arduino.cc/en/uploads/Main/ArduinoMega2560Front240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49" y="4581526"/>
            <a:ext cx="2857500" cy="15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arduino.cc/en/uploads/Main/ArduinoMini240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62" y="2514600"/>
            <a:ext cx="2286000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arduino.cc/en/uploads/Main/ArduinoPro240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62" y="391477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rduino.cc/en/uploads/Main/ArduinoFio240.jp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62" y="2514600"/>
            <a:ext cx="22860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arduino.cc/en/uploads/Main/ArduinoLilypad240.jp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62" y="372427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57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304800" y="1524000"/>
            <a:ext cx="9677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br>
              <a:rPr lang="en-US" dirty="0" smtClean="0"/>
            </a:br>
            <a:r>
              <a:rPr lang="en-US" sz="2700" dirty="0" smtClean="0"/>
              <a:t>.NET Micro Framework</a:t>
            </a:r>
            <a:endParaRPr lang="en-US" dirty="0"/>
          </a:p>
        </p:txBody>
      </p:sp>
      <p:pic>
        <p:nvPicPr>
          <p:cNvPr id="12" name="Picture 4" descr="http://academus-software.com/images/EELiod2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93" y="3212684"/>
            <a:ext cx="2766164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em.avnet.com/img_shared/evk/df2df2usa/ana-DRC-bf518f-fmc-de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631659"/>
            <a:ext cx="2381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aug-electronics.com/Portals/3/Pictures/DevKit_Cont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543927"/>
            <a:ext cx="3200400" cy="18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winbile.net/cms/gemini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/>
          <a:stretch/>
        </p:blipFill>
        <p:spPr bwMode="auto">
          <a:xfrm>
            <a:off x="3697657" y="2831684"/>
            <a:ext cx="2776466" cy="205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devicesolutions.net/Portals/0/Images/TahoeII-Small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232854"/>
            <a:ext cx="1905000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digi.com/images/products/cme-dotnet-jsk_4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71" y="235372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www.tinyclr.com/images/comparis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5247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3050" y="2133600"/>
            <a:ext cx="6115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5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FEZ </a:t>
            </a:r>
            <a:r>
              <a:rPr lang="en-US" dirty="0" err="1" smtClean="0"/>
              <a:t>Wheelbot</a:t>
            </a:r>
            <a:endParaRPr lang="en-US" dirty="0"/>
          </a:p>
        </p:txBody>
      </p:sp>
      <p:pic>
        <p:nvPicPr>
          <p:cNvPr id="4" name="Picture 2" descr="C:\Users\RajenDev\Downloads\Photo_18E84910-C413-3406-EF29-12321AEAF6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560" y="1600200"/>
            <a:ext cx="3454281" cy="427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RajenDev\Downloads\Photo_F5EDDCEA-F654-B367-E56E-FD5BD417D26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5069460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Netduino</a:t>
            </a:r>
            <a:r>
              <a:rPr lang="en-US" dirty="0" smtClean="0"/>
              <a:t> Plus 2</a:t>
            </a:r>
          </a:p>
          <a:p>
            <a:r>
              <a:rPr lang="en-US" dirty="0" smtClean="0"/>
              <a:t>.NET Micro Framework SDK</a:t>
            </a:r>
          </a:p>
          <a:p>
            <a:pPr lvl="1"/>
            <a:r>
              <a:rPr lang="en-US" dirty="0" smtClean="0"/>
              <a:t>netmf.codeplex.com</a:t>
            </a:r>
          </a:p>
          <a:p>
            <a:r>
              <a:rPr lang="en-US" dirty="0" err="1" smtClean="0"/>
              <a:t>Netduino</a:t>
            </a:r>
            <a:r>
              <a:rPr lang="en-US" dirty="0" smtClean="0"/>
              <a:t> SDK</a:t>
            </a:r>
          </a:p>
          <a:p>
            <a:pPr lvl="1"/>
            <a:r>
              <a:rPr lang="en-US" dirty="0" smtClean="0"/>
              <a:t>www.netduino.com/downloads/MicroFrameworkSDK_NETMF43.msi</a:t>
            </a:r>
          </a:p>
          <a:p>
            <a:r>
              <a:rPr lang="en-US" smtClean="0"/>
              <a:t>Bluetooth enabled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1524000"/>
            <a:ext cx="9677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Netduino</a:t>
            </a:r>
            <a:r>
              <a:rPr lang="en-US" dirty="0" smtClean="0"/>
              <a:t> Plus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2" y="2272684"/>
            <a:ext cx="8045356" cy="3455632"/>
          </a:xfrm>
        </p:spPr>
      </p:pic>
    </p:spTree>
    <p:extLst>
      <p:ext uri="{BB962C8B-B14F-4D97-AF65-F5344CB8AC3E}">
        <p14:creationId xmlns:p14="http://schemas.microsoft.com/office/powerpoint/2010/main" val="115033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981200"/>
            <a:ext cx="6807200" cy="51054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NetNoord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250</TotalTime>
  <Words>86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devNetNoord Theme</vt:lpstr>
      <vt:lpstr>Embedded systems with the .NET Micro Framework</vt:lpstr>
      <vt:lpstr>Agenda</vt:lpstr>
      <vt:lpstr>.NET Micro Framework</vt:lpstr>
      <vt:lpstr>Hardware Arduino</vt:lpstr>
      <vt:lpstr>Hardware .NET Micro Framework</vt:lpstr>
      <vt:lpstr>FEZ Wheelbot</vt:lpstr>
      <vt:lpstr>Setup</vt:lpstr>
      <vt:lpstr>Netduino Plus 2</vt:lpstr>
      <vt:lpstr>Demos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Swart</dc:creator>
  <cp:lastModifiedBy>Rajen Kishna</cp:lastModifiedBy>
  <cp:revision>68</cp:revision>
  <dcterms:created xsi:type="dcterms:W3CDTF">2006-08-16T00:00:00Z</dcterms:created>
  <dcterms:modified xsi:type="dcterms:W3CDTF">2013-09-25T20:08:50Z</dcterms:modified>
</cp:coreProperties>
</file>