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cema-project.vercel.app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2445" y="2709545"/>
            <a:ext cx="8739505" cy="1185545"/>
          </a:xfrm>
        </p:spPr>
        <p:txBody>
          <a:bodyPr>
            <a:normAutofit fontScale="90000"/>
          </a:bodyPr>
          <a:p>
            <a:r>
              <a:rPr lang="en-US" altLang="en-US" sz="4890"/>
              <a:t>Health Information System - By Stephen Kinyanjui</a:t>
            </a:r>
            <a:endParaRPr lang="en-US" altLang="en-US" sz="489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00B050"/>
                </a:solidFill>
              </a:rPr>
              <a:t>Solution</a:t>
            </a:r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076325" y="1691005"/>
            <a:ext cx="7346950" cy="5111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System users can also go to a client’s profile and also see the programs they are enrolled in.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8450" y="2855595"/>
            <a:ext cx="6515100" cy="31743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00B050"/>
                </a:solidFill>
              </a:rPr>
              <a:t>Solution</a:t>
            </a:r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16330" y="1438910"/>
            <a:ext cx="7346950" cy="5111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The system also exposes a client profile API that allows to interconnection with other systems.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5880" y="2202180"/>
            <a:ext cx="5648960" cy="44665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00B050"/>
                </a:solidFill>
              </a:rPr>
              <a:t>Conclusion </a:t>
            </a:r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16330" y="1438910"/>
            <a:ext cx="7346950" cy="5111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Overally , the system performs as required. 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Here is the link of where it has been deployed:</a:t>
            </a:r>
            <a:r>
              <a:rPr lang="en-US">
                <a:hlinkClick r:id="rId1" tooltip="" action="ppaction://hlinkfile"/>
              </a:rPr>
              <a:t> </a:t>
            </a:r>
            <a:r>
              <a:rPr lang="en-US" altLang="en-US">
                <a:hlinkClick r:id="rId1" tooltip="" action="ppaction://hlinkfile"/>
              </a:rPr>
              <a:t>https://cema-project.vercel.app/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00B050"/>
                </a:solidFill>
              </a:rPr>
              <a:t>The challenge</a:t>
            </a:r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The task was to build a system where doctors can manage clients and health programs.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 b="1" i="1"/>
              <a:t>Required features:</a:t>
            </a:r>
            <a:endParaRPr lang="en-US" altLang="en-US" b="1" i="1"/>
          </a:p>
          <a:p>
            <a:pPr marL="0" indent="0">
              <a:buNone/>
            </a:pPr>
            <a:r>
              <a:rPr lang="en-US" altLang="en-US"/>
              <a:t>1. Create health programs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2. Register clients &amp; enroll them into health programs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3. Search &amp; View client profiles and health programs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4. Expose client profiles using an API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00B050"/>
                </a:solidFill>
              </a:rPr>
              <a:t>System Design</a:t>
            </a:r>
            <a:endParaRPr lang="en-US" b="1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3505" y="1285875"/>
            <a:ext cx="6168390" cy="27051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3272790"/>
            <a:ext cx="9431020" cy="3175000"/>
          </a:xfrm>
        </p:spPr>
        <p:txBody>
          <a:bodyPr/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 b="1" i="1"/>
              <a:t>Technologies used:</a:t>
            </a:r>
            <a:endParaRPr lang="en-US" altLang="en-US" b="1" i="1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Frontend &amp; Server: Next.js 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Database : MongoDB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00B050"/>
                </a:solidFill>
              </a:rPr>
              <a:t>System Design</a:t>
            </a:r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07110" y="1476375"/>
            <a:ext cx="5088890" cy="3175000"/>
          </a:xfrm>
        </p:spPr>
        <p:txBody>
          <a:bodyPr>
            <a:normAutofit/>
          </a:bodyPr>
          <a:p>
            <a:pPr marL="0" indent="0">
              <a:buNone/>
            </a:pPr>
            <a:endParaRPr lang="en-US" altLang="en-US" sz="1400"/>
          </a:p>
          <a:p>
            <a:pPr marL="0" indent="0">
              <a:buNone/>
            </a:pPr>
            <a:endParaRPr lang="en-US" altLang="en-US" sz="1400"/>
          </a:p>
          <a:p>
            <a:pPr marL="0" indent="0">
              <a:buNone/>
            </a:pPr>
            <a:r>
              <a:rPr lang="en-US" altLang="en-US" sz="1400"/>
              <a:t>1. Programs (health programs)</a:t>
            </a:r>
            <a:endParaRPr lang="en-US" altLang="en-US" sz="1400"/>
          </a:p>
          <a:p>
            <a:pPr marL="0" indent="457200">
              <a:buNone/>
            </a:pPr>
            <a:r>
              <a:rPr lang="en-US" altLang="en-US" sz="1400"/>
              <a:t>- _id ( ObjectId )</a:t>
            </a:r>
            <a:endParaRPr lang="en-US" altLang="en-US" sz="1400"/>
          </a:p>
          <a:p>
            <a:pPr marL="0" indent="457200">
              <a:buNone/>
            </a:pPr>
            <a:r>
              <a:rPr lang="en-US" altLang="en-US" sz="1400"/>
              <a:t>- name ( String )</a:t>
            </a:r>
            <a:endParaRPr lang="en-US" altLang="en-US" sz="1400"/>
          </a:p>
          <a:p>
            <a:pPr marL="0" indent="457200">
              <a:buNone/>
            </a:pPr>
            <a:r>
              <a:rPr lang="en-US" altLang="en-US" sz="1400"/>
              <a:t>-createdAt ( Date )</a:t>
            </a:r>
            <a:endParaRPr lang="en-US" altLang="en-US" sz="1400"/>
          </a:p>
        </p:txBody>
      </p:sp>
      <p:sp>
        <p:nvSpPr>
          <p:cNvPr id="3" name="Content Placeholder 5"/>
          <p:cNvSpPr>
            <a:spLocks noGrp="1"/>
          </p:cNvSpPr>
          <p:nvPr/>
        </p:nvSpPr>
        <p:spPr>
          <a:xfrm>
            <a:off x="5069205" y="1476375"/>
            <a:ext cx="5088890" cy="3175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2. Clients</a:t>
            </a:r>
            <a:endParaRPr lang="en-US" altLang="en-US"/>
          </a:p>
          <a:p>
            <a:pPr marL="0" indent="457200">
              <a:buNone/>
            </a:pPr>
            <a:r>
              <a:rPr lang="en-US" altLang="en-US"/>
              <a:t>- _id ( ObjectId )</a:t>
            </a:r>
            <a:endParaRPr lang="en-US" altLang="en-US"/>
          </a:p>
          <a:p>
            <a:pPr marL="0" indent="457200">
              <a:buNone/>
            </a:pPr>
            <a:r>
              <a:rPr lang="en-US" altLang="en-US"/>
              <a:t>- name ( String )</a:t>
            </a:r>
            <a:endParaRPr lang="en-US" altLang="en-US"/>
          </a:p>
          <a:p>
            <a:pPr marL="0" indent="457200">
              <a:buNone/>
            </a:pPr>
            <a:r>
              <a:rPr lang="en-US" altLang="en-US"/>
              <a:t>- age ( Int )</a:t>
            </a:r>
            <a:endParaRPr lang="en-US" altLang="en-US"/>
          </a:p>
          <a:p>
            <a:pPr marL="0" indent="457200">
              <a:buNone/>
            </a:pPr>
            <a:r>
              <a:rPr lang="en-US" altLang="en-US"/>
              <a:t>-weight ( Int )</a:t>
            </a:r>
            <a:endParaRPr lang="en-US" altLang="en-US"/>
          </a:p>
          <a:p>
            <a:pPr marL="0" indent="457200">
              <a:buNone/>
            </a:pPr>
            <a:r>
              <a:rPr lang="en-US" altLang="en-US"/>
              <a:t>-height ( Int )</a:t>
            </a:r>
            <a:endParaRPr lang="en-US" altLang="en-US"/>
          </a:p>
          <a:p>
            <a:pPr marL="0" indent="457200">
              <a:buNone/>
            </a:pPr>
            <a:r>
              <a:rPr lang="en-US" altLang="en-US"/>
              <a:t>-registered_at ( Date )</a:t>
            </a:r>
            <a:endParaRPr lang="en-US" alt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2989580" y="1213485"/>
            <a:ext cx="4056380" cy="828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tx1"/>
                </a:solidFill>
              </a:rPr>
              <a:t>Database setup</a:t>
            </a:r>
            <a:endParaRPr lang="en-US" sz="28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00B050"/>
                </a:solidFill>
              </a:rPr>
              <a:t>Solution</a:t>
            </a:r>
            <a:endParaRPr lang="en-US" b="1">
              <a:solidFill>
                <a:srgbClr val="00B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1814830"/>
            <a:ext cx="9157335" cy="452056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769110" y="1397000"/>
            <a:ext cx="7346950" cy="5111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Initial page of the system , showing a tab view with health programs and registered clients.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00B050"/>
                </a:solidFill>
              </a:rPr>
              <a:t>Solution</a:t>
            </a:r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769110" y="1397000"/>
            <a:ext cx="7346950" cy="5111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System users can search for health programs by typing in the search field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2905" y="2173605"/>
            <a:ext cx="7696200" cy="4432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00B050"/>
                </a:solidFill>
              </a:rPr>
              <a:t>Solution</a:t>
            </a:r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076325" y="1691005"/>
            <a:ext cx="7346950" cy="5111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System users can also create new program by clicking the “Add new program” button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1285" y="2772410"/>
            <a:ext cx="5959475" cy="26841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00B050"/>
                </a:solidFill>
              </a:rPr>
              <a:t>Solution</a:t>
            </a:r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076325" y="1691005"/>
            <a:ext cx="7346950" cy="5111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System users can also register clients and enroll them to existing programs.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2655" y="2253615"/>
            <a:ext cx="6960235" cy="40519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00B050"/>
                </a:solidFill>
              </a:rPr>
              <a:t>Solution</a:t>
            </a:r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076325" y="1691005"/>
            <a:ext cx="7346950" cy="5111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System users can also view and search registered clients by going to the clients’ tab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2125" y="2829560"/>
            <a:ext cx="6526530" cy="27330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1419</Words>
  <Application>WPS Slides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The challenge</vt:lpstr>
      <vt:lpstr>System Design</vt:lpstr>
      <vt:lpstr>System Design</vt:lpstr>
      <vt:lpstr>Solution</vt:lpstr>
      <vt:lpstr>Solution</vt:lpstr>
      <vt:lpstr>Solution</vt:lpstr>
      <vt:lpstr>Solution</vt:lpstr>
      <vt:lpstr>Solution</vt:lpstr>
      <vt:lpstr>Solution</vt:lpstr>
      <vt:lpstr>Solution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Information System - By Stephen Kinyanjui</dc:title>
  <dc:creator>Stephen Kinuthia</dc:creator>
  <cp:lastModifiedBy>Stephen Kinyanjui</cp:lastModifiedBy>
  <cp:revision>1</cp:revision>
  <dcterms:created xsi:type="dcterms:W3CDTF">2025-04-26T18:59:58Z</dcterms:created>
  <dcterms:modified xsi:type="dcterms:W3CDTF">2025-04-26T18:59:58Z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B49C6B1341B94992A855108D5DB500B8_11</vt:lpwstr>
  </property>
  <property fmtid="{D5CDD505-2E9C-101B-9397-08002B2CF9AE}" pid="3" name="KSOProductBuildVer">
    <vt:lpwstr>1033-12.2.0.20795</vt:lpwstr>
  </property>
</Properties>
</file>