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Lst>
  <p:notesMasterIdLst>
    <p:notesMasterId r:id="rId32"/>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chemeClr val="dk1"/>
                </a:solidFill>
                <a:latin typeface="Arial"/>
              </a:rPr>
              <a:t>Click to move the slide</a:t>
            </a:r>
          </a:p>
        </p:txBody>
      </p:sp>
      <p:sp>
        <p:nvSpPr>
          <p:cNvPr id="8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89"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90" name="PlaceHolder 4"/>
          <p:cNvSpPr>
            <a:spLocks noGrp="1"/>
          </p:cNvSpPr>
          <p:nvPr>
            <p:ph type="dt" idx="43"/>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1" name="PlaceHolder 5"/>
          <p:cNvSpPr>
            <a:spLocks noGrp="1"/>
          </p:cNvSpPr>
          <p:nvPr>
            <p:ph type="ftr" idx="44"/>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2" name="PlaceHolder 6"/>
          <p:cNvSpPr>
            <a:spLocks noGrp="1"/>
          </p:cNvSpPr>
          <p:nvPr>
            <p:ph type="sldNum" idx="45"/>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84737E66-6114-4F44-8875-2795B668B755}"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noRot="1" noChangeAspect="1"/>
          </p:cNvSpPr>
          <p:nvPr>
            <p:ph type="sldImg"/>
          </p:nvPr>
        </p:nvSpPr>
        <p:spPr>
          <a:xfrm>
            <a:off x="685800" y="1143000"/>
            <a:ext cx="5486400" cy="3086100"/>
          </a:xfrm>
          <a:prstGeom prst="rect">
            <a:avLst/>
          </a:prstGeom>
          <a:ln w="0">
            <a:noFill/>
          </a:ln>
        </p:spPr>
      </p:sp>
      <p:sp>
        <p:nvSpPr>
          <p:cNvPr id="174"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75" name="PlaceHolder 3"/>
          <p:cNvSpPr>
            <a:spLocks noGrp="1"/>
          </p:cNvSpPr>
          <p:nvPr>
            <p:ph type="sldNum" idx="62"/>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6FADCA44-A8D4-48A2-947B-F147A16B62C6}" type="slidenum">
              <a:rPr lang="en-US" sz="1400" b="0" strike="noStrike" spc="-1">
                <a:solidFill>
                  <a:srgbClr val="000000"/>
                </a:solidFill>
                <a:latin typeface="Times New Roman"/>
                <a:ea typeface="+mn-ea"/>
              </a:rPr>
              <a:t>2</a:t>
            </a:fld>
            <a:endParaRPr lang="en-US" sz="14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noRot="1" noChangeAspect="1"/>
          </p:cNvSpPr>
          <p:nvPr>
            <p:ph type="sldImg"/>
          </p:nvPr>
        </p:nvSpPr>
        <p:spPr>
          <a:xfrm>
            <a:off x="685800" y="1143000"/>
            <a:ext cx="5486400" cy="3086100"/>
          </a:xfrm>
          <a:prstGeom prst="rect">
            <a:avLst/>
          </a:prstGeom>
          <a:ln w="0">
            <a:noFill/>
          </a:ln>
        </p:spPr>
      </p:sp>
      <p:sp>
        <p:nvSpPr>
          <p:cNvPr id="201"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202" name="PlaceHolder 3"/>
          <p:cNvSpPr>
            <a:spLocks noGrp="1"/>
          </p:cNvSpPr>
          <p:nvPr>
            <p:ph type="sldNum" idx="71"/>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B547305F-90DC-451A-8B82-AC7B84208668}" type="slidenum">
              <a:rPr lang="en-US" sz="1400" b="0" strike="noStrike" spc="-1">
                <a:solidFill>
                  <a:srgbClr val="000000"/>
                </a:solidFill>
                <a:latin typeface="Times New Roman"/>
                <a:ea typeface="+mn-ea"/>
              </a:rPr>
              <a:t>14</a:t>
            </a:fld>
            <a:endParaRPr lang="en-US" sz="14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noRot="1" noChangeAspect="1"/>
          </p:cNvSpPr>
          <p:nvPr>
            <p:ph type="sldImg"/>
          </p:nvPr>
        </p:nvSpPr>
        <p:spPr>
          <a:xfrm>
            <a:off x="685800" y="1143000"/>
            <a:ext cx="5486400" cy="3086100"/>
          </a:xfrm>
          <a:prstGeom prst="rect">
            <a:avLst/>
          </a:prstGeom>
          <a:ln w="0">
            <a:noFill/>
          </a:ln>
        </p:spPr>
      </p:sp>
      <p:sp>
        <p:nvSpPr>
          <p:cNvPr id="204"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205" name="PlaceHolder 3"/>
          <p:cNvSpPr>
            <a:spLocks noGrp="1"/>
          </p:cNvSpPr>
          <p:nvPr>
            <p:ph type="sldNum" idx="72"/>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40491E3F-6D39-4E86-BD58-EEA9ECBD1990}" type="slidenum">
              <a:rPr lang="en-US" sz="1400" b="0" strike="noStrike" spc="-1">
                <a:solidFill>
                  <a:srgbClr val="000000"/>
                </a:solidFill>
                <a:latin typeface="Times New Roman"/>
                <a:ea typeface="+mn-ea"/>
              </a:rPr>
              <a:t>16</a:t>
            </a:fld>
            <a:endParaRPr lang="en-US"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685800" y="1143000"/>
            <a:ext cx="5486400" cy="3086100"/>
          </a:xfrm>
          <a:prstGeom prst="rect">
            <a:avLst/>
          </a:prstGeom>
          <a:ln w="0">
            <a:noFill/>
          </a:ln>
        </p:spPr>
      </p:sp>
      <p:sp>
        <p:nvSpPr>
          <p:cNvPr id="177"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78" name="PlaceHolder 3"/>
          <p:cNvSpPr>
            <a:spLocks noGrp="1"/>
          </p:cNvSpPr>
          <p:nvPr>
            <p:ph type="sldNum" idx="63"/>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0D4D81CE-2053-4EA0-B351-018FA4DD8A22}" type="slidenum">
              <a:rPr lang="en-US" sz="1400" b="0" strike="noStrike" spc="-1">
                <a:solidFill>
                  <a:srgbClr val="000000"/>
                </a:solidFill>
                <a:latin typeface="Times New Roman"/>
                <a:ea typeface="+mn-ea"/>
              </a:rPr>
              <a:t>4</a:t>
            </a:fld>
            <a:endParaRPr lang="en-US" sz="14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685800" y="1143000"/>
            <a:ext cx="5486400" cy="3086100"/>
          </a:xfrm>
          <a:prstGeom prst="rect">
            <a:avLst/>
          </a:prstGeom>
          <a:ln w="0">
            <a:noFill/>
          </a:ln>
        </p:spPr>
      </p:sp>
      <p:sp>
        <p:nvSpPr>
          <p:cNvPr id="180"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81" name="PlaceHolder 3"/>
          <p:cNvSpPr>
            <a:spLocks noGrp="1"/>
          </p:cNvSpPr>
          <p:nvPr>
            <p:ph type="sldNum" idx="64"/>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D3D21A2C-A135-4099-A8C0-9A72AE4371C2}" type="slidenum">
              <a:rPr lang="en-US" sz="1400" b="0" strike="noStrike" spc="-1">
                <a:solidFill>
                  <a:srgbClr val="000000"/>
                </a:solidFill>
                <a:latin typeface="Times New Roman"/>
                <a:ea typeface="+mn-ea"/>
              </a:rPr>
              <a:t>7</a:t>
            </a:fld>
            <a:endParaRPr lang="en-US" sz="14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685800" y="1143000"/>
            <a:ext cx="5486400" cy="3086100"/>
          </a:xfrm>
          <a:prstGeom prst="rect">
            <a:avLst/>
          </a:prstGeom>
          <a:ln w="0">
            <a:noFill/>
          </a:ln>
        </p:spPr>
      </p:sp>
      <p:sp>
        <p:nvSpPr>
          <p:cNvPr id="183"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84" name="PlaceHolder 3"/>
          <p:cNvSpPr>
            <a:spLocks noGrp="1"/>
          </p:cNvSpPr>
          <p:nvPr>
            <p:ph type="sldNum" idx="65"/>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800" b="0" strike="noStrike" spc="-1">
                <a:solidFill>
                  <a:srgbClr val="000000"/>
                </a:solidFill>
                <a:latin typeface="Times New Roman"/>
                <a:ea typeface="+mn-ea"/>
              </a:defRPr>
            </a:lvl1pPr>
          </a:lstStyle>
          <a:p>
            <a:pPr indent="0" algn="r" defTabSz="914400">
              <a:lnSpc>
                <a:spcPct val="100000"/>
              </a:lnSpc>
              <a:buNone/>
              <a:tabLst>
                <a:tab pos="0" algn="l"/>
              </a:tabLst>
            </a:pPr>
            <a:fld id="{78F957A3-BCB5-4EBF-8542-84E1ADB0B0FB}" type="slidenum">
              <a:rPr lang="en-US" sz="1800" b="0" strike="noStrike" spc="-1">
                <a:solidFill>
                  <a:srgbClr val="000000"/>
                </a:solidFill>
                <a:latin typeface="Times New Roman"/>
                <a:ea typeface="+mn-ea"/>
              </a:rPr>
              <a:t>8</a:t>
            </a:fld>
            <a:endParaRPr lang="en-US" sz="18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noRot="1" noChangeAspect="1"/>
          </p:cNvSpPr>
          <p:nvPr>
            <p:ph type="sldImg"/>
          </p:nvPr>
        </p:nvSpPr>
        <p:spPr>
          <a:xfrm>
            <a:off x="685800" y="1143000"/>
            <a:ext cx="5486400" cy="3086100"/>
          </a:xfrm>
          <a:prstGeom prst="rect">
            <a:avLst/>
          </a:prstGeom>
          <a:ln w="0">
            <a:noFill/>
          </a:ln>
        </p:spPr>
      </p:sp>
      <p:sp>
        <p:nvSpPr>
          <p:cNvPr id="186"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87" name="PlaceHolder 3"/>
          <p:cNvSpPr>
            <a:spLocks noGrp="1"/>
          </p:cNvSpPr>
          <p:nvPr>
            <p:ph type="sldNum" idx="66"/>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800" b="0" strike="noStrike" spc="-1">
                <a:solidFill>
                  <a:srgbClr val="000000"/>
                </a:solidFill>
                <a:latin typeface="Times New Roman"/>
                <a:ea typeface="+mn-ea"/>
              </a:defRPr>
            </a:lvl1pPr>
          </a:lstStyle>
          <a:p>
            <a:pPr indent="0" algn="r" defTabSz="914400">
              <a:lnSpc>
                <a:spcPct val="100000"/>
              </a:lnSpc>
              <a:buNone/>
              <a:tabLst>
                <a:tab pos="0" algn="l"/>
              </a:tabLst>
            </a:pPr>
            <a:fld id="{915FF2EF-33CC-41CB-8EC7-231308C73A9D}" type="slidenum">
              <a:rPr lang="en-US" sz="1800" b="0" strike="noStrike" spc="-1">
                <a:solidFill>
                  <a:srgbClr val="000000"/>
                </a:solidFill>
                <a:latin typeface="Times New Roman"/>
                <a:ea typeface="+mn-ea"/>
              </a:rPr>
              <a:t>9</a:t>
            </a:fld>
            <a:endParaRPr lang="en-US" sz="18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noRot="1" noChangeAspect="1"/>
          </p:cNvSpPr>
          <p:nvPr>
            <p:ph type="sldImg"/>
          </p:nvPr>
        </p:nvSpPr>
        <p:spPr>
          <a:xfrm>
            <a:off x="685800" y="1143000"/>
            <a:ext cx="5486400" cy="3086100"/>
          </a:xfrm>
          <a:prstGeom prst="rect">
            <a:avLst/>
          </a:prstGeom>
          <a:ln w="0">
            <a:noFill/>
          </a:ln>
        </p:spPr>
      </p:sp>
      <p:sp>
        <p:nvSpPr>
          <p:cNvPr id="189"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90" name="PlaceHolder 3"/>
          <p:cNvSpPr>
            <a:spLocks noGrp="1"/>
          </p:cNvSpPr>
          <p:nvPr>
            <p:ph type="sldNum" idx="67"/>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A107CCBD-1A85-48C1-9F03-66F527068729}" type="slidenum">
              <a:rPr lang="en-US" sz="1400" b="0" strike="noStrike" spc="-1">
                <a:solidFill>
                  <a:srgbClr val="000000"/>
                </a:solidFill>
                <a:latin typeface="Times New Roman"/>
                <a:ea typeface="+mn-ea"/>
              </a:rPr>
              <a:t>10</a:t>
            </a:fld>
            <a:endParaRPr lang="en-US" sz="14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noRot="1" noChangeAspect="1"/>
          </p:cNvSpPr>
          <p:nvPr>
            <p:ph type="sldImg"/>
          </p:nvPr>
        </p:nvSpPr>
        <p:spPr>
          <a:xfrm>
            <a:off x="685800" y="1143000"/>
            <a:ext cx="5486400" cy="3086100"/>
          </a:xfrm>
          <a:prstGeom prst="rect">
            <a:avLst/>
          </a:prstGeom>
          <a:ln w="0">
            <a:noFill/>
          </a:ln>
        </p:spPr>
      </p:sp>
      <p:sp>
        <p:nvSpPr>
          <p:cNvPr id="192"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93" name="PlaceHolder 3"/>
          <p:cNvSpPr>
            <a:spLocks noGrp="1"/>
          </p:cNvSpPr>
          <p:nvPr>
            <p:ph type="sldNum" idx="68"/>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FC6777EB-DD01-4984-89ED-F70869F8FF40}" type="slidenum">
              <a:rPr lang="en-US" sz="1400" b="0" strike="noStrike" spc="-1">
                <a:solidFill>
                  <a:srgbClr val="000000"/>
                </a:solidFill>
                <a:latin typeface="Times New Roman"/>
                <a:ea typeface="+mn-ea"/>
              </a:rPr>
              <a:t>11</a:t>
            </a:fld>
            <a:endParaRPr lang="en-US" sz="14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noRot="1" noChangeAspect="1"/>
          </p:cNvSpPr>
          <p:nvPr>
            <p:ph type="sldImg"/>
          </p:nvPr>
        </p:nvSpPr>
        <p:spPr>
          <a:xfrm>
            <a:off x="685800" y="1143000"/>
            <a:ext cx="5486400" cy="3086100"/>
          </a:xfrm>
          <a:prstGeom prst="rect">
            <a:avLst/>
          </a:prstGeom>
          <a:ln w="0">
            <a:noFill/>
          </a:ln>
        </p:spPr>
      </p:sp>
      <p:sp>
        <p:nvSpPr>
          <p:cNvPr id="195"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96" name="PlaceHolder 3"/>
          <p:cNvSpPr>
            <a:spLocks noGrp="1"/>
          </p:cNvSpPr>
          <p:nvPr>
            <p:ph type="sldNum" idx="69"/>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DF3BD1DB-85A4-40EF-877E-F2D51A6AC1AB}" type="slidenum">
              <a:rPr lang="en-US" sz="1400" b="0" strike="noStrike" spc="-1">
                <a:solidFill>
                  <a:srgbClr val="000000"/>
                </a:solidFill>
                <a:latin typeface="Times New Roman"/>
                <a:ea typeface="+mn-ea"/>
              </a:rPr>
              <a:t>12</a:t>
            </a:fld>
            <a:endParaRPr lang="en-US" sz="14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noRot="1" noChangeAspect="1"/>
          </p:cNvSpPr>
          <p:nvPr>
            <p:ph type="sldImg"/>
          </p:nvPr>
        </p:nvSpPr>
        <p:spPr>
          <a:xfrm>
            <a:off x="685800" y="1143000"/>
            <a:ext cx="5486400" cy="3086100"/>
          </a:xfrm>
          <a:prstGeom prst="rect">
            <a:avLst/>
          </a:prstGeom>
          <a:ln w="0">
            <a:noFill/>
          </a:ln>
        </p:spPr>
      </p:sp>
      <p:sp>
        <p:nvSpPr>
          <p:cNvPr id="198" name="PlaceHolder 2"/>
          <p:cNvSpPr>
            <a:spLocks noGrp="1"/>
          </p:cNvSpPr>
          <p:nvPr>
            <p:ph type="body"/>
          </p:nvPr>
        </p:nvSpPr>
        <p:spPr>
          <a:xfrm>
            <a:off x="685800" y="4400640"/>
            <a:ext cx="548568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99" name="PlaceHolder 3"/>
          <p:cNvSpPr>
            <a:spLocks noGrp="1"/>
          </p:cNvSpPr>
          <p:nvPr>
            <p:ph type="sldNum" idx="70"/>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400" b="0" strike="noStrike" spc="-1">
                <a:solidFill>
                  <a:srgbClr val="000000"/>
                </a:solidFill>
                <a:latin typeface="Times New Roman"/>
                <a:ea typeface="+mn-ea"/>
              </a:defRPr>
            </a:lvl1pPr>
          </a:lstStyle>
          <a:p>
            <a:pPr indent="0" algn="r" defTabSz="914400">
              <a:lnSpc>
                <a:spcPct val="100000"/>
              </a:lnSpc>
              <a:buNone/>
              <a:tabLst>
                <a:tab pos="0" algn="l"/>
              </a:tabLst>
            </a:pPr>
            <a:fld id="{44CFD706-5C2E-42F2-96CC-A1AFB372EE54}" type="slidenum">
              <a:rPr lang="en-US" sz="1400" b="0" strike="noStrike" spc="-1">
                <a:solidFill>
                  <a:srgbClr val="000000"/>
                </a:solidFill>
                <a:latin typeface="Times New Roman"/>
                <a:ea typeface="+mn-ea"/>
              </a:rPr>
              <a:t>13</a:t>
            </a:fld>
            <a:endParaRPr lang="en-US" sz="14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8" name="PlaceHolder 2"/>
          <p:cNvSpPr>
            <a:spLocks noGrp="1"/>
          </p:cNvSpPr>
          <p:nvPr>
            <p:ph type="subTitle"/>
          </p:nvPr>
        </p:nvSpPr>
        <p:spPr>
          <a:xfrm>
            <a:off x="1261800" y="1828800"/>
            <a:ext cx="8594640" cy="435060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F2ED3E-04F8-4E84-AAB8-ACE3ED8FBC03}"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74D9366F-156A-4EA9-8DFE-719FC04FD986}"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87E8EBE0-DCEE-4541-8B37-ECDD05A8BDDA}"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lstStyle/>
          <a:p>
            <a:r>
              <a:t>Footer</a:t>
            </a:r>
          </a:p>
        </p:txBody>
      </p:sp>
      <p:sp>
        <p:nvSpPr>
          <p:cNvPr id="3" name="PlaceHolder 2"/>
          <p:cNvSpPr>
            <a:spLocks noGrp="1"/>
          </p:cNvSpPr>
          <p:nvPr>
            <p:ph type="sldNum" idx="35"/>
          </p:nvPr>
        </p:nvSpPr>
        <p:spPr/>
        <p:txBody>
          <a:bodyPr/>
          <a:lstStyle/>
          <a:p>
            <a:fld id="{77561618-193B-47EC-8F21-2A44B9A173A5}" type="slidenum">
              <a:t>‹#›</a:t>
            </a:fld>
            <a:endParaRPr/>
          </a:p>
        </p:txBody>
      </p:sp>
      <p:sp>
        <p:nvSpPr>
          <p:cNvPr id="4" name="PlaceHolder 3"/>
          <p:cNvSpPr>
            <a:spLocks noGrp="1"/>
          </p:cNvSpPr>
          <p:nvPr>
            <p:ph type="dt" idx="36"/>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BJECT_">
    <p:spTree>
      <p:nvGrpSpPr>
        <p:cNvPr id="1" name=""/>
        <p:cNvGrpSpPr/>
        <p:nvPr/>
      </p:nvGrpSpPr>
      <p:grpSpPr>
        <a:xfrm>
          <a:off x="0" y="0"/>
          <a:ext cx="0" cy="0"/>
          <a:chOff x="0" y="0"/>
          <a:chExt cx="0" cy="0"/>
        </a:xfrm>
      </p:grpSpPr>
      <p:sp>
        <p:nvSpPr>
          <p:cNvPr id="79"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80" name="PlaceHolder 2"/>
          <p:cNvSpPr>
            <a:spLocks noGrp="1"/>
          </p:cNvSpPr>
          <p:nvPr>
            <p:ph/>
          </p:nvPr>
        </p:nvSpPr>
        <p:spPr>
          <a:xfrm>
            <a:off x="1261800" y="1828800"/>
            <a:ext cx="8594640" cy="43506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 name="PlaceHolder 3"/>
          <p:cNvSpPr>
            <a:spLocks noGrp="1"/>
          </p:cNvSpPr>
          <p:nvPr>
            <p:ph type="ftr" idx="37"/>
          </p:nvPr>
        </p:nvSpPr>
        <p:spPr/>
        <p:txBody>
          <a:bodyPr/>
          <a:lstStyle/>
          <a:p>
            <a:r>
              <a:t>Footer</a:t>
            </a:r>
          </a:p>
        </p:txBody>
      </p:sp>
      <p:sp>
        <p:nvSpPr>
          <p:cNvPr id="5" name="PlaceHolder 4"/>
          <p:cNvSpPr>
            <a:spLocks noGrp="1"/>
          </p:cNvSpPr>
          <p:nvPr>
            <p:ph type="sldNum" idx="38"/>
          </p:nvPr>
        </p:nvSpPr>
        <p:spPr/>
        <p:txBody>
          <a:bodyPr/>
          <a:lstStyle/>
          <a:p>
            <a:fld id="{2620FF03-8294-4EA1-ACE5-DDECECC5AD05}" type="slidenum">
              <a:t>‹#›</a:t>
            </a:fld>
            <a:endParaRPr/>
          </a:p>
        </p:txBody>
      </p:sp>
      <p:sp>
        <p:nvSpPr>
          <p:cNvPr id="6" name="PlaceHolder 5"/>
          <p:cNvSpPr>
            <a:spLocks noGrp="1"/>
          </p:cNvSpPr>
          <p:nvPr>
            <p:ph type="dt" idx="3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lstStyle/>
          <a:p>
            <a:r>
              <a:t>Footer</a:t>
            </a:r>
          </a:p>
        </p:txBody>
      </p:sp>
      <p:sp>
        <p:nvSpPr>
          <p:cNvPr id="3" name="PlaceHolder 2"/>
          <p:cNvSpPr>
            <a:spLocks noGrp="1"/>
          </p:cNvSpPr>
          <p:nvPr>
            <p:ph type="sldNum" idx="41"/>
          </p:nvPr>
        </p:nvSpPr>
        <p:spPr/>
        <p:txBody>
          <a:bodyPr/>
          <a:lstStyle/>
          <a:p>
            <a:fld id="{8E4843BC-FB77-40BA-B5EF-9EA0E84DE2E8}" type="slidenum">
              <a:t>‹#›</a:t>
            </a:fld>
            <a:endParaRPr/>
          </a:p>
        </p:txBody>
      </p:sp>
      <p:sp>
        <p:nvSpPr>
          <p:cNvPr id="4" name="PlaceHolder 3"/>
          <p:cNvSpPr>
            <a:spLocks noGrp="1"/>
          </p:cNvSpPr>
          <p:nvPr>
            <p:ph type="dt" idx="4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15"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6" name="PlaceHolder 2"/>
          <p:cNvSpPr>
            <a:spLocks noGrp="1"/>
          </p:cNvSpPr>
          <p:nvPr>
            <p:ph/>
          </p:nvPr>
        </p:nvSpPr>
        <p:spPr>
          <a:xfrm>
            <a:off x="1261800" y="1828800"/>
            <a:ext cx="8594640" cy="43506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5C65BEC-5165-4000-A8FF-6D64E051AED3}"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21DD148B-9F3B-4175-90CC-7D7AB8E2C7E7}"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82A046C1-7340-43DA-A363-463CA45ADFA0}"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fault">
    <p:spTree>
      <p:nvGrpSpPr>
        <p:cNvPr id="1" name=""/>
        <p:cNvGrpSpPr/>
        <p:nvPr/>
      </p:nvGrpSpPr>
      <p:grpSpPr>
        <a:xfrm>
          <a:off x="0" y="0"/>
          <a:ext cx="0" cy="0"/>
          <a:chOff x="0" y="0"/>
          <a:chExt cx="0" cy="0"/>
        </a:xfrm>
      </p:grpSpPr>
      <p:sp>
        <p:nvSpPr>
          <p:cNvPr id="31"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32" name="PlaceHolder 2"/>
          <p:cNvSpPr>
            <a:spLocks noGrp="1"/>
          </p:cNvSpPr>
          <p:nvPr>
            <p:ph type="subTitle"/>
          </p:nvPr>
        </p:nvSpPr>
        <p:spPr>
          <a:xfrm>
            <a:off x="1261800" y="1828800"/>
            <a:ext cx="8594640" cy="435060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BC4FBF08-7D1F-45E3-8A7A-5E2B3C58998B}"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8A997250-045C-4A7F-AD44-801A2999AECE}"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_OBJECTS">
    <p:spTree>
      <p:nvGrpSpPr>
        <p:cNvPr id="1" name=""/>
        <p:cNvGrpSpPr/>
        <p:nvPr/>
      </p:nvGrpSpPr>
      <p:grpSpPr>
        <a:xfrm>
          <a:off x="0" y="0"/>
          <a:ext cx="0" cy="0"/>
          <a:chOff x="0" y="0"/>
          <a:chExt cx="0" cy="0"/>
        </a:xfrm>
      </p:grpSpPr>
      <p:sp>
        <p:nvSpPr>
          <p:cNvPr id="45"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46" name="PlaceHolder 2"/>
          <p:cNvSpPr>
            <a:spLocks noGrp="1"/>
          </p:cNvSpPr>
          <p:nvPr>
            <p:ph/>
          </p:nvPr>
        </p:nvSpPr>
        <p:spPr>
          <a:xfrm>
            <a:off x="1261800" y="1828800"/>
            <a:ext cx="4194000" cy="43506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7" name="PlaceHolder 3"/>
          <p:cNvSpPr>
            <a:spLocks noGrp="1"/>
          </p:cNvSpPr>
          <p:nvPr>
            <p:ph/>
          </p:nvPr>
        </p:nvSpPr>
        <p:spPr>
          <a:xfrm>
            <a:off x="5666040" y="1828800"/>
            <a:ext cx="4194000" cy="43506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7751C6C4-F152-461D-BEFA-261E785B3D8C}"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0BCE1F44-8CC7-423E-B9A3-FDFAD67E0688}"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629CF39C-8DC9-4997-9D30-095F56C6F5CF}"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43437"/>
        </a:solidFill>
        <a:effectLst/>
      </p:bgPr>
    </p:bg>
    <p:spTree>
      <p:nvGrpSpPr>
        <p:cNvPr id="1" name=""/>
        <p:cNvGrpSpPr/>
        <p:nvPr/>
      </p:nvGrpSpPr>
      <p:grpSpPr>
        <a:xfrm>
          <a:off x="0" y="0"/>
          <a:ext cx="0" cy="0"/>
          <a:chOff x="0" y="0"/>
          <a:chExt cx="0" cy="0"/>
        </a:xfrm>
      </p:grpSpPr>
      <p:sp>
        <p:nvSpPr>
          <p:cNvPr id="7" name="Google Shape;10;p1" hidden="1"/>
          <p:cNvSpPr/>
          <p:nvPr/>
        </p:nvSpPr>
        <p:spPr>
          <a:xfrm>
            <a:off x="11292840" y="0"/>
            <a:ext cx="913680" cy="6857280"/>
          </a:xfrm>
          <a:prstGeom prst="rect">
            <a:avLst/>
          </a:prstGeom>
          <a:solidFill>
            <a:srgbClr val="A7A19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000000"/>
              </a:solidFill>
              <a:latin typeface="Arial"/>
            </a:endParaRPr>
          </a:p>
        </p:txBody>
      </p:sp>
      <p:sp>
        <p:nvSpPr>
          <p:cNvPr id="8" name="Google Shape;22;p2"/>
          <p:cNvSpPr/>
          <p:nvPr/>
        </p:nvSpPr>
        <p:spPr>
          <a:xfrm>
            <a:off x="0" y="0"/>
            <a:ext cx="456480" cy="68572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2"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3" name="PlaceHolder 2"/>
          <p:cNvSpPr>
            <a:spLocks noGrp="1"/>
          </p:cNvSpPr>
          <p:nvPr>
            <p:ph type="ftr" idx="1"/>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FFFFFF"/>
                </a:solidFill>
                <a:latin typeface="Times New Roman"/>
              </a:defRPr>
            </a:lvl1pPr>
          </a:lstStyle>
          <a:p>
            <a:pPr indent="0" algn="ctr" defTabSz="914400">
              <a:lnSpc>
                <a:spcPct val="100000"/>
              </a:lnSpc>
              <a:buNone/>
              <a:tabLst>
                <a:tab pos="0" algn="l"/>
              </a:tabLst>
            </a:pPr>
            <a:r>
              <a:rPr lang="en-US" sz="1400" b="0" strike="noStrike" spc="-1">
                <a:solidFill>
                  <a:srgbClr val="FFFFFF"/>
                </a:solidFill>
                <a:latin typeface="Times New Roman"/>
              </a:rPr>
              <a:t> </a:t>
            </a:r>
          </a:p>
        </p:txBody>
      </p:sp>
      <p:sp>
        <p:nvSpPr>
          <p:cNvPr id="4" name="PlaceHolder 3"/>
          <p:cNvSpPr>
            <a:spLocks noGrp="1"/>
          </p:cNvSpPr>
          <p:nvPr>
            <p:ph type="sldNum" idx="2"/>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A5A5A5"/>
                </a:solidFill>
                <a:latin typeface="Century Schoolbook"/>
                <a:ea typeface="Century Schoolbook"/>
              </a:defRPr>
            </a:lvl1pPr>
          </a:lstStyle>
          <a:p>
            <a:pPr indent="0" algn="ctr" defTabSz="914400">
              <a:lnSpc>
                <a:spcPct val="100000"/>
              </a:lnSpc>
              <a:buNone/>
              <a:tabLst>
                <a:tab pos="0" algn="l"/>
              </a:tabLst>
            </a:pPr>
            <a:fld id="{6440CCD6-8A4D-419C-94D5-CD729529D717}" type="slidenum">
              <a:rPr lang="en-US" sz="3600" b="0" strike="noStrike" spc="-1">
                <a:solidFill>
                  <a:srgbClr val="A5A5A5"/>
                </a:solidFill>
                <a:latin typeface="Century Schoolbook"/>
                <a:ea typeface="Century Schoolbook"/>
              </a:rPr>
              <a:t>‹#›</a:t>
            </a:fld>
            <a:endParaRPr lang="en-US" sz="3600" b="0" strike="noStrike" spc="-1">
              <a:solidFill>
                <a:srgbClr val="FFFFFF"/>
              </a:solidFill>
              <a:latin typeface="Times New Roman"/>
            </a:endParaRPr>
          </a:p>
        </p:txBody>
      </p:sp>
      <p:sp>
        <p:nvSpPr>
          <p:cNvPr id="5" name="PlaceHolder 4"/>
          <p:cNvSpPr>
            <a:spLocks noGrp="1"/>
          </p:cNvSpPr>
          <p:nvPr>
            <p:ph type="dt" idx="3"/>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 </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chemeClr val="dk1"/>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chemeClr val="dk1"/>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chemeClr val="dk1"/>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59" name="PlaceHolder 1"/>
          <p:cNvSpPr>
            <a:spLocks noGrp="1"/>
          </p:cNvSpPr>
          <p:nvPr>
            <p:ph type="ftr" idx="28"/>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60" name="PlaceHolder 2"/>
          <p:cNvSpPr>
            <a:spLocks noGrp="1"/>
          </p:cNvSpPr>
          <p:nvPr>
            <p:ph type="sldNum" idx="29"/>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677FD024-EA84-4F09-9A03-3493AD9105D4}"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61" name="PlaceHolder 3"/>
          <p:cNvSpPr>
            <a:spLocks noGrp="1"/>
          </p:cNvSpPr>
          <p:nvPr>
            <p:ph type="dt" idx="30"/>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6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chemeClr val="dk1"/>
                </a:solidFill>
                <a:latin typeface="Arial"/>
              </a:rPr>
              <a:t>Click to edit the title text format</a:t>
            </a:r>
          </a:p>
        </p:txBody>
      </p:sp>
      <p:sp>
        <p:nvSpPr>
          <p:cNvPr id="6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4"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65" name="PlaceHolder 1"/>
          <p:cNvSpPr>
            <a:spLocks noGrp="1"/>
          </p:cNvSpPr>
          <p:nvPr>
            <p:ph type="ftr" idx="31"/>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66" name="PlaceHolder 2"/>
          <p:cNvSpPr>
            <a:spLocks noGrp="1"/>
          </p:cNvSpPr>
          <p:nvPr>
            <p:ph type="sldNum" idx="32"/>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DA72482D-E1DC-4A9C-B4B9-5EDE5CCEE781}"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67" name="PlaceHolder 3"/>
          <p:cNvSpPr>
            <a:spLocks noGrp="1"/>
          </p:cNvSpPr>
          <p:nvPr>
            <p:ph type="dt" idx="33"/>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8"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69" name="Google Shape;83;p12"/>
          <p:cNvSpPr/>
          <p:nvPr/>
        </p:nvSpPr>
        <p:spPr>
          <a:xfrm>
            <a:off x="0" y="5105520"/>
            <a:ext cx="11292120" cy="17517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70" name="PlaceHolder 1"/>
          <p:cNvSpPr>
            <a:spLocks noGrp="1"/>
          </p:cNvSpPr>
          <p:nvPr>
            <p:ph type="ftr" idx="34"/>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71" name="PlaceHolder 2"/>
          <p:cNvSpPr>
            <a:spLocks noGrp="1"/>
          </p:cNvSpPr>
          <p:nvPr>
            <p:ph type="sldNum" idx="35"/>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672F3120-5E30-468C-9691-F7AC05C89480}"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72" name="PlaceHolder 3"/>
          <p:cNvSpPr>
            <a:spLocks noGrp="1"/>
          </p:cNvSpPr>
          <p:nvPr>
            <p:ph type="dt" idx="36"/>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3"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pPr>
            <a:endParaRPr lang="en-US" sz="1400" b="0" strike="noStrike" spc="-1">
              <a:solidFill>
                <a:srgbClr val="FFFFFF"/>
              </a:solidFill>
              <a:latin typeface="Arial"/>
            </a:endParaRPr>
          </a:p>
        </p:txBody>
      </p:sp>
      <p:sp>
        <p:nvSpPr>
          <p:cNvPr id="74"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75" name="PlaceHolder 2"/>
          <p:cNvSpPr>
            <a:spLocks noGrp="1"/>
          </p:cNvSpPr>
          <p:nvPr>
            <p:ph type="body"/>
          </p:nvPr>
        </p:nvSpPr>
        <p:spPr>
          <a:xfrm>
            <a:off x="1261800" y="1828800"/>
            <a:ext cx="8594640" cy="43506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76" name="PlaceHolder 3"/>
          <p:cNvSpPr>
            <a:spLocks noGrp="1"/>
          </p:cNvSpPr>
          <p:nvPr>
            <p:ph type="ftr" idx="37"/>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77" name="PlaceHolder 4"/>
          <p:cNvSpPr>
            <a:spLocks noGrp="1"/>
          </p:cNvSpPr>
          <p:nvPr>
            <p:ph type="sldNum" idx="38"/>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BB8B373B-E9A6-4A1C-8217-ECF3739C3D62}"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78" name="PlaceHolder 5"/>
          <p:cNvSpPr>
            <a:spLocks noGrp="1"/>
          </p:cNvSpPr>
          <p:nvPr>
            <p:ph type="dt" idx="39"/>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1"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endParaRPr lang="en-US" sz="1400" b="0" strike="noStrike" spc="-1">
              <a:solidFill>
                <a:srgbClr val="FFFFFF"/>
              </a:solidFill>
              <a:latin typeface="Arial"/>
            </a:endParaRPr>
          </a:p>
        </p:txBody>
      </p:sp>
      <p:sp>
        <p:nvSpPr>
          <p:cNvPr id="82" name="PlaceHolder 1"/>
          <p:cNvSpPr>
            <a:spLocks noGrp="1"/>
          </p:cNvSpPr>
          <p:nvPr>
            <p:ph type="ftr" idx="40"/>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83" name="PlaceHolder 2"/>
          <p:cNvSpPr>
            <a:spLocks noGrp="1"/>
          </p:cNvSpPr>
          <p:nvPr>
            <p:ph type="sldNum" idx="41"/>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E3BA3868-0EAF-4A6A-A6E0-6F9F06B5241D}"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84" name="PlaceHolder 3"/>
          <p:cNvSpPr>
            <a:spLocks noGrp="1"/>
          </p:cNvSpPr>
          <p:nvPr>
            <p:ph type="dt" idx="42"/>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chemeClr val="dk1"/>
                </a:solidFill>
                <a:latin typeface="Arial"/>
              </a:rPr>
              <a:t>Click to edit the title text format</a:t>
            </a: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10"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1" name="PlaceHolder 2"/>
          <p:cNvSpPr>
            <a:spLocks noGrp="1"/>
          </p:cNvSpPr>
          <p:nvPr>
            <p:ph type="body"/>
          </p:nvPr>
        </p:nvSpPr>
        <p:spPr>
          <a:xfrm>
            <a:off x="1261800" y="1828800"/>
            <a:ext cx="8594640" cy="43506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2" name="PlaceHolder 3"/>
          <p:cNvSpPr>
            <a:spLocks noGrp="1"/>
          </p:cNvSpPr>
          <p:nvPr>
            <p:ph type="ftr" idx="4"/>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13" name="PlaceHolder 4"/>
          <p:cNvSpPr>
            <a:spLocks noGrp="1"/>
          </p:cNvSpPr>
          <p:nvPr>
            <p:ph type="sldNum" idx="5"/>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216CD97C-466E-436F-ADCD-4CCEA3F2C5DB}"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14" name="PlaceHolder 5"/>
          <p:cNvSpPr>
            <a:spLocks noGrp="1"/>
          </p:cNvSpPr>
          <p:nvPr>
            <p:ph type="dt" idx="6"/>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18" name="PlaceHolder 1"/>
          <p:cNvSpPr>
            <a:spLocks noGrp="1"/>
          </p:cNvSpPr>
          <p:nvPr>
            <p:ph type="ftr" idx="7"/>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19" name="PlaceHolder 2"/>
          <p:cNvSpPr>
            <a:spLocks noGrp="1"/>
          </p:cNvSpPr>
          <p:nvPr>
            <p:ph type="sldNum" idx="8"/>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B55F330F-1B91-46E8-972B-B53E7C26C132}"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20" name="PlaceHolder 3"/>
          <p:cNvSpPr>
            <a:spLocks noGrp="1"/>
          </p:cNvSpPr>
          <p:nvPr>
            <p:ph type="dt" idx="9"/>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22" name="PlaceHolder 1"/>
          <p:cNvSpPr>
            <a:spLocks noGrp="1"/>
          </p:cNvSpPr>
          <p:nvPr>
            <p:ph type="ftr" idx="10"/>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23" name="PlaceHolder 2"/>
          <p:cNvSpPr>
            <a:spLocks noGrp="1"/>
          </p:cNvSpPr>
          <p:nvPr>
            <p:ph type="sldNum" idx="11"/>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9B695D2D-81DE-439B-875C-14A97CC782D1}"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24" name="PlaceHolder 3"/>
          <p:cNvSpPr>
            <a:spLocks noGrp="1"/>
          </p:cNvSpPr>
          <p:nvPr>
            <p:ph type="dt" idx="12"/>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343437"/>
        </a:solidFill>
        <a:effectLst/>
      </p:bgPr>
    </p:bg>
    <p:spTree>
      <p:nvGrpSpPr>
        <p:cNvPr id="1" name=""/>
        <p:cNvGrpSpPr/>
        <p:nvPr/>
      </p:nvGrpSpPr>
      <p:grpSpPr>
        <a:xfrm>
          <a:off x="0" y="0"/>
          <a:ext cx="0" cy="0"/>
          <a:chOff x="0" y="0"/>
          <a:chExt cx="0" cy="0"/>
        </a:xfrm>
      </p:grpSpPr>
      <p:sp>
        <p:nvSpPr>
          <p:cNvPr id="25" name="Google Shape;24;p3" hidden="1"/>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26" name="Google Shape;42;p5"/>
          <p:cNvSpPr/>
          <p:nvPr/>
        </p:nvSpPr>
        <p:spPr>
          <a:xfrm>
            <a:off x="0" y="0"/>
            <a:ext cx="456480" cy="68572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27"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28" name="PlaceHolder 2"/>
          <p:cNvSpPr>
            <a:spLocks noGrp="1"/>
          </p:cNvSpPr>
          <p:nvPr>
            <p:ph type="ftr" idx="13"/>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FFFFFF"/>
                </a:solidFill>
                <a:latin typeface="Times New Roman"/>
              </a:defRPr>
            </a:lvl1pPr>
          </a:lstStyle>
          <a:p>
            <a:pPr indent="0" algn="ctr" defTabSz="914400">
              <a:lnSpc>
                <a:spcPct val="100000"/>
              </a:lnSpc>
              <a:buNone/>
              <a:tabLst>
                <a:tab pos="0" algn="l"/>
              </a:tabLst>
            </a:pPr>
            <a:r>
              <a:rPr lang="en-US" sz="1400" b="0" strike="noStrike" spc="-1">
                <a:solidFill>
                  <a:srgbClr val="FFFFFF"/>
                </a:solidFill>
                <a:latin typeface="Times New Roman"/>
              </a:rPr>
              <a:t>&lt;footer&gt;</a:t>
            </a:r>
          </a:p>
        </p:txBody>
      </p:sp>
      <p:sp>
        <p:nvSpPr>
          <p:cNvPr id="29" name="PlaceHolder 3"/>
          <p:cNvSpPr>
            <a:spLocks noGrp="1"/>
          </p:cNvSpPr>
          <p:nvPr>
            <p:ph type="sldNum" idx="14"/>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A5A5A5"/>
                </a:solidFill>
                <a:latin typeface="Century Schoolbook"/>
                <a:ea typeface="Century Schoolbook"/>
              </a:defRPr>
            </a:lvl1pPr>
          </a:lstStyle>
          <a:p>
            <a:pPr indent="0" algn="ctr" defTabSz="914400">
              <a:lnSpc>
                <a:spcPct val="100000"/>
              </a:lnSpc>
              <a:buNone/>
              <a:tabLst>
                <a:tab pos="0" algn="l"/>
              </a:tabLst>
            </a:pPr>
            <a:fld id="{16798665-F393-44E9-B10F-B1C8599CAE4B}" type="slidenum">
              <a:rPr lang="en-US" sz="3600" b="0" strike="noStrike" spc="-1">
                <a:solidFill>
                  <a:srgbClr val="A5A5A5"/>
                </a:solidFill>
                <a:latin typeface="Century Schoolbook"/>
                <a:ea typeface="Century Schoolbook"/>
              </a:rPr>
              <a:t>‹#›</a:t>
            </a:fld>
            <a:endParaRPr lang="en-US" sz="3600" b="0" strike="noStrike" spc="-1">
              <a:solidFill>
                <a:srgbClr val="FFFFFF"/>
              </a:solidFill>
              <a:latin typeface="Times New Roman"/>
            </a:endParaRPr>
          </a:p>
        </p:txBody>
      </p:sp>
      <p:sp>
        <p:nvSpPr>
          <p:cNvPr id="30" name="PlaceHolder 4"/>
          <p:cNvSpPr>
            <a:spLocks noGrp="1"/>
          </p:cNvSpPr>
          <p:nvPr>
            <p:ph type="dt" idx="15"/>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34" name="Google Shape;49;p6"/>
          <p:cNvSpPr/>
          <p:nvPr/>
        </p:nvSpPr>
        <p:spPr>
          <a:xfrm>
            <a:off x="0" y="0"/>
            <a:ext cx="456480" cy="68572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35" name="PlaceHolder 1"/>
          <p:cNvSpPr>
            <a:spLocks noGrp="1"/>
          </p:cNvSpPr>
          <p:nvPr>
            <p:ph type="ftr" idx="16"/>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36" name="PlaceHolder 2"/>
          <p:cNvSpPr>
            <a:spLocks noGrp="1"/>
          </p:cNvSpPr>
          <p:nvPr>
            <p:ph type="sldNum" idx="17"/>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A3DEFEBE-303C-4839-B1E5-4300B0187A0A}"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37" name="PlaceHolder 3"/>
          <p:cNvSpPr>
            <a:spLocks noGrp="1"/>
          </p:cNvSpPr>
          <p:nvPr>
            <p:ph type="dt" idx="18"/>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8"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39"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40" name="PlaceHolder 2"/>
          <p:cNvSpPr>
            <a:spLocks noGrp="1"/>
          </p:cNvSpPr>
          <p:nvPr>
            <p:ph type="body"/>
          </p:nvPr>
        </p:nvSpPr>
        <p:spPr>
          <a:xfrm>
            <a:off x="1261800" y="1828800"/>
            <a:ext cx="4193640" cy="43506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41" name="PlaceHolder 3"/>
          <p:cNvSpPr>
            <a:spLocks noGrp="1"/>
          </p:cNvSpPr>
          <p:nvPr>
            <p:ph type="body"/>
          </p:nvPr>
        </p:nvSpPr>
        <p:spPr>
          <a:xfrm>
            <a:off x="5666040" y="1828800"/>
            <a:ext cx="4193640" cy="43506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42" name="PlaceHolder 4"/>
          <p:cNvSpPr>
            <a:spLocks noGrp="1"/>
          </p:cNvSpPr>
          <p:nvPr>
            <p:ph type="ftr" idx="19"/>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43" name="PlaceHolder 5"/>
          <p:cNvSpPr>
            <a:spLocks noGrp="1"/>
          </p:cNvSpPr>
          <p:nvPr>
            <p:ph type="sldNum" idx="20"/>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154FA2F0-93EF-4E7A-8652-EB36944C189D}"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44" name="PlaceHolder 6"/>
          <p:cNvSpPr>
            <a:spLocks noGrp="1"/>
          </p:cNvSpPr>
          <p:nvPr>
            <p:ph type="dt" idx="21"/>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49" name="PlaceHolder 1"/>
          <p:cNvSpPr>
            <a:spLocks noGrp="1"/>
          </p:cNvSpPr>
          <p:nvPr>
            <p:ph type="ftr" idx="22"/>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50" name="PlaceHolder 2"/>
          <p:cNvSpPr>
            <a:spLocks noGrp="1"/>
          </p:cNvSpPr>
          <p:nvPr>
            <p:ph type="sldNum" idx="23"/>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8246528B-170F-44D7-8DFC-8D52C61C11EE}"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51" name="PlaceHolder 3"/>
          <p:cNvSpPr>
            <a:spLocks noGrp="1"/>
          </p:cNvSpPr>
          <p:nvPr>
            <p:ph type="dt" idx="24"/>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24;p3"/>
          <p:cNvSpPr/>
          <p:nvPr/>
        </p:nvSpPr>
        <p:spPr>
          <a:xfrm>
            <a:off x="11292840" y="0"/>
            <a:ext cx="913680" cy="6857280"/>
          </a:xfrm>
          <a:prstGeom prst="rect">
            <a:avLst/>
          </a:prstGeom>
          <a:solidFill>
            <a:srgbClr val="343437"/>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n-US" sz="1400" b="0" strike="noStrike" spc="-1">
              <a:solidFill>
                <a:srgbClr val="FFFFFF"/>
              </a:solidFill>
              <a:latin typeface="Arial"/>
            </a:endParaRPr>
          </a:p>
        </p:txBody>
      </p:sp>
      <p:sp>
        <p:nvSpPr>
          <p:cNvPr id="53" name="PlaceHolder 1"/>
          <p:cNvSpPr>
            <a:spLocks noGrp="1"/>
          </p:cNvSpPr>
          <p:nvPr>
            <p:ph type="title"/>
          </p:nvPr>
        </p:nvSpPr>
        <p:spPr>
          <a:xfrm>
            <a:off x="1261800" y="365760"/>
            <a:ext cx="9691920" cy="132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54" name="PlaceHolder 2"/>
          <p:cNvSpPr>
            <a:spLocks noGrp="1"/>
          </p:cNvSpPr>
          <p:nvPr>
            <p:ph type="ftr" idx="25"/>
          </p:nvPr>
        </p:nvSpPr>
        <p:spPr>
          <a:xfrm rot="16200000">
            <a:off x="9959400" y="4047480"/>
            <a:ext cx="3580560" cy="36432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strike="noStrike" spc="-1">
                <a:solidFill>
                  <a:srgbClr val="000000"/>
                </a:solidFill>
                <a:latin typeface="Times New Roman"/>
              </a:defRPr>
            </a:lvl1pPr>
          </a:lstStyle>
          <a:p>
            <a:pPr indent="0" algn="ctr" defTabSz="914400">
              <a:lnSpc>
                <a:spcPct val="100000"/>
              </a:lnSpc>
              <a:buNone/>
              <a:tabLst>
                <a:tab pos="0" algn="l"/>
              </a:tabLst>
            </a:pPr>
            <a:r>
              <a:rPr lang="en-US" sz="1400" b="0" strike="noStrike" spc="-1">
                <a:solidFill>
                  <a:srgbClr val="000000"/>
                </a:solidFill>
                <a:latin typeface="Times New Roman"/>
              </a:rPr>
              <a:t>&lt;footer&gt;</a:t>
            </a:r>
          </a:p>
        </p:txBody>
      </p:sp>
      <p:sp>
        <p:nvSpPr>
          <p:cNvPr id="55" name="PlaceHolder 3"/>
          <p:cNvSpPr>
            <a:spLocks noGrp="1"/>
          </p:cNvSpPr>
          <p:nvPr>
            <p:ph type="sldNum" idx="26"/>
          </p:nvPr>
        </p:nvSpPr>
        <p:spPr>
          <a:xfrm>
            <a:off x="11292840" y="6172200"/>
            <a:ext cx="913680" cy="592920"/>
          </a:xfrm>
          <a:prstGeom prst="rect">
            <a:avLst/>
          </a:prstGeom>
          <a:noFill/>
          <a:ln w="0">
            <a:noFill/>
          </a:ln>
        </p:spPr>
        <p:txBody>
          <a:bodyPr lIns="45720" tIns="45720" rIns="45720" bIns="45720" anchor="ctr">
            <a:noAutofit/>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F3B25496-2EE2-49C3-87C6-88451CDA6476}" type="slidenum">
              <a:rPr lang="en-US" sz="3600" b="0" strike="noStrike" spc="-1">
                <a:solidFill>
                  <a:srgbClr val="8E8E93"/>
                </a:solidFill>
                <a:latin typeface="Century Schoolbook"/>
                <a:ea typeface="Century Schoolbook"/>
              </a:rPr>
              <a:t>‹#›</a:t>
            </a:fld>
            <a:endParaRPr lang="en-US" sz="3600" b="0" strike="noStrike" spc="-1">
              <a:solidFill>
                <a:srgbClr val="000000"/>
              </a:solidFill>
              <a:latin typeface="Times New Roman"/>
            </a:endParaRPr>
          </a:p>
        </p:txBody>
      </p:sp>
      <p:sp>
        <p:nvSpPr>
          <p:cNvPr id="56" name="PlaceHolder 4"/>
          <p:cNvSpPr>
            <a:spLocks noGrp="1"/>
          </p:cNvSpPr>
          <p:nvPr>
            <p:ph type="dt" idx="27"/>
          </p:nvPr>
        </p:nvSpPr>
        <p:spPr>
          <a:xfrm rot="16200000">
            <a:off x="10797480" y="999360"/>
            <a:ext cx="1904400" cy="36432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3437"/>
        </a:solidFill>
        <a:effectLst/>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1112400" y="1355760"/>
            <a:ext cx="9417600" cy="1380960"/>
          </a:xfrm>
          <a:prstGeom prst="rect">
            <a:avLst/>
          </a:prstGeom>
          <a:noFill/>
          <a:ln w="0">
            <a:noFill/>
          </a:ln>
        </p:spPr>
        <p:txBody>
          <a:bodyPr lIns="91440" tIns="45720" rIns="91440" bIns="45720" anchor="b">
            <a:noAutofit/>
          </a:bodyPr>
          <a:lstStyle/>
          <a:p>
            <a:pPr indent="0" defTabSz="914400">
              <a:lnSpc>
                <a:spcPct val="85000"/>
              </a:lnSpc>
              <a:buNone/>
              <a:tabLst>
                <a:tab pos="0" algn="l"/>
              </a:tabLst>
            </a:pPr>
            <a:r>
              <a:rPr lang="en-US" sz="3200" b="0" strike="noStrike" spc="-1">
                <a:solidFill>
                  <a:schemeClr val="lt1"/>
                </a:solidFill>
                <a:latin typeface="Century Schoolbook"/>
                <a:ea typeface="Century Schoolbook"/>
              </a:rPr>
              <a:t>Fish Species Selection and Growth Monitoring for Sustainable Aquaculture </a:t>
            </a:r>
            <a:endParaRPr lang="en-US" sz="3200" b="0" strike="noStrike" spc="-1">
              <a:solidFill>
                <a:schemeClr val="dk1"/>
              </a:solidFill>
              <a:latin typeface="Arial"/>
            </a:endParaRPr>
          </a:p>
        </p:txBody>
      </p:sp>
      <p:sp>
        <p:nvSpPr>
          <p:cNvPr id="94" name="PlaceHolder 2"/>
          <p:cNvSpPr>
            <a:spLocks noGrp="1"/>
          </p:cNvSpPr>
          <p:nvPr>
            <p:ph type="subTitle"/>
          </p:nvPr>
        </p:nvSpPr>
        <p:spPr>
          <a:xfrm>
            <a:off x="1261800" y="4425840"/>
            <a:ext cx="5315760" cy="2065680"/>
          </a:xfrm>
          <a:prstGeom prst="rect">
            <a:avLst/>
          </a:prstGeom>
          <a:noFill/>
          <a:ln w="0">
            <a:noFill/>
          </a:ln>
        </p:spPr>
        <p:txBody>
          <a:bodyPr lIns="91440" tIns="45720" rIns="91440" bIns="45720" anchor="t">
            <a:normAutofit/>
          </a:bodyPr>
          <a:lstStyle/>
          <a:p>
            <a:pPr marL="228600" indent="0" defTabSz="914400">
              <a:lnSpc>
                <a:spcPct val="95000"/>
              </a:lnSpc>
              <a:spcBef>
                <a:spcPts val="1001"/>
              </a:spcBef>
              <a:buNone/>
              <a:tabLst>
                <a:tab pos="0" algn="l"/>
              </a:tabLst>
            </a:pPr>
            <a:r>
              <a:rPr lang="en-US" sz="2200" b="0" strike="noStrike" spc="-1">
                <a:solidFill>
                  <a:schemeClr val="lt1"/>
                </a:solidFill>
                <a:latin typeface="Century Schoolbook"/>
                <a:ea typeface="Century Schoolbook"/>
              </a:rPr>
              <a:t>Group Members</a:t>
            </a:r>
            <a:endParaRPr lang="en-US" sz="2200" b="0" strike="noStrike" spc="-1">
              <a:solidFill>
                <a:srgbClr val="FFFFFF"/>
              </a:solidFill>
              <a:latin typeface="Arial"/>
            </a:endParaRPr>
          </a:p>
          <a:p>
            <a:pPr marL="228600" indent="0" defTabSz="914400">
              <a:lnSpc>
                <a:spcPct val="95000"/>
              </a:lnSpc>
              <a:spcBef>
                <a:spcPts val="1599"/>
              </a:spcBef>
              <a:buNone/>
              <a:tabLst>
                <a:tab pos="0" algn="l"/>
              </a:tabLst>
            </a:pPr>
            <a:r>
              <a:rPr lang="en-US" sz="2200" b="0" strike="noStrike" spc="-1">
                <a:solidFill>
                  <a:schemeClr val="lt1"/>
                </a:solidFill>
                <a:latin typeface="Century Schoolbook"/>
                <a:ea typeface="Century Schoolbook"/>
              </a:rPr>
              <a:t>Sajid Ali(21p-8023) </a:t>
            </a:r>
            <a:endParaRPr lang="en-US" sz="2200" b="0" strike="noStrike" spc="-1">
              <a:solidFill>
                <a:srgbClr val="FFFFFF"/>
              </a:solidFill>
              <a:latin typeface="Arial"/>
            </a:endParaRPr>
          </a:p>
          <a:p>
            <a:pPr marL="228600" indent="0" defTabSz="914400">
              <a:lnSpc>
                <a:spcPct val="95000"/>
              </a:lnSpc>
              <a:spcBef>
                <a:spcPts val="1599"/>
              </a:spcBef>
              <a:buNone/>
              <a:tabLst>
                <a:tab pos="0" algn="l"/>
              </a:tabLst>
            </a:pPr>
            <a:r>
              <a:rPr lang="en-US" sz="2200" b="0" strike="noStrike" spc="-1">
                <a:solidFill>
                  <a:schemeClr val="lt1"/>
                </a:solidFill>
                <a:latin typeface="Century Schoolbook"/>
                <a:ea typeface="Century Schoolbook"/>
              </a:rPr>
              <a:t>Muhammad Nauman (21P-8045)</a:t>
            </a:r>
            <a:endParaRPr lang="en-US" sz="2200" b="0" strike="noStrike" spc="-1">
              <a:solidFill>
                <a:srgbClr val="FFFFFF"/>
              </a:solidFill>
              <a:latin typeface="Arial"/>
            </a:endParaRPr>
          </a:p>
          <a:p>
            <a:pPr marL="228600" indent="0" defTabSz="914400">
              <a:lnSpc>
                <a:spcPct val="95000"/>
              </a:lnSpc>
              <a:spcBef>
                <a:spcPts val="1599"/>
              </a:spcBef>
              <a:buNone/>
              <a:tabLst>
                <a:tab pos="0" algn="l"/>
              </a:tabLst>
            </a:pPr>
            <a:r>
              <a:rPr lang="en-US" sz="2200" b="0" strike="noStrike" spc="-1">
                <a:solidFill>
                  <a:schemeClr val="lt1"/>
                </a:solidFill>
                <a:latin typeface="Century Schoolbook"/>
                <a:ea typeface="Century Schoolbook"/>
              </a:rPr>
              <a:t>Ammar Raza (21P-8004)</a:t>
            </a:r>
            <a:endParaRPr lang="en-US" sz="2200" b="0" strike="noStrike" spc="-1">
              <a:solidFill>
                <a:srgbClr val="FFFFFF"/>
              </a:solidFill>
              <a:latin typeface="Arial"/>
            </a:endParaRPr>
          </a:p>
        </p:txBody>
      </p:sp>
      <p:sp>
        <p:nvSpPr>
          <p:cNvPr id="95" name="Google Shape;108;p15"/>
          <p:cNvSpPr/>
          <p:nvPr/>
        </p:nvSpPr>
        <p:spPr>
          <a:xfrm>
            <a:off x="6811920" y="4425840"/>
            <a:ext cx="4866480" cy="125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defTabSz="914400">
              <a:lnSpc>
                <a:spcPct val="95000"/>
              </a:lnSpc>
              <a:tabLst>
                <a:tab pos="0" algn="l"/>
              </a:tabLst>
            </a:pPr>
            <a:r>
              <a:rPr lang="en-US" sz="2200" b="0" strike="noStrike" spc="-1">
                <a:solidFill>
                  <a:srgbClr val="BFBFBF"/>
                </a:solidFill>
                <a:latin typeface="Century Schoolbook"/>
                <a:ea typeface="Century Schoolbook"/>
              </a:rPr>
              <a:t>Project Supervisor</a:t>
            </a:r>
            <a:endParaRPr lang="en-US" sz="2200" b="0" strike="noStrike" spc="-1">
              <a:solidFill>
                <a:srgbClr val="FFFFFF"/>
              </a:solidFill>
              <a:latin typeface="Arial"/>
            </a:endParaRPr>
          </a:p>
          <a:p>
            <a:pPr defTabSz="914400">
              <a:lnSpc>
                <a:spcPct val="95000"/>
              </a:lnSpc>
              <a:spcBef>
                <a:spcPts val="1599"/>
              </a:spcBef>
              <a:tabLst>
                <a:tab pos="0" algn="l"/>
              </a:tabLst>
            </a:pPr>
            <a:r>
              <a:rPr lang="en-US" sz="2200" b="0" strike="noStrike" spc="-1">
                <a:solidFill>
                  <a:srgbClr val="BFBFBF"/>
                </a:solidFill>
                <a:latin typeface="Century Schoolbook"/>
                <a:ea typeface="Century Schoolbook"/>
              </a:rPr>
              <a:t>Sir Usman Wajid</a:t>
            </a:r>
            <a:endParaRPr lang="en-US" sz="2200" b="0" strike="noStrike" spc="-1">
              <a:solidFill>
                <a:srgbClr val="FFFFFF"/>
              </a:solidFill>
              <a:latin typeface="Arial"/>
            </a:endParaRPr>
          </a:p>
        </p:txBody>
      </p:sp>
      <p:pic>
        <p:nvPicPr>
          <p:cNvPr id="96" name="Google Shape;109;p15" descr="National University of Computer and Emerging Sciences - Wikipedia"/>
          <p:cNvPicPr/>
          <p:nvPr/>
        </p:nvPicPr>
        <p:blipFill>
          <a:blip r:embed="rId2"/>
          <a:stretch/>
        </p:blipFill>
        <p:spPr>
          <a:xfrm>
            <a:off x="596520" y="109080"/>
            <a:ext cx="1471680" cy="147168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sldNum" idx="54"/>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111F2E99-0575-46CA-9BC5-81FDA54C41D0}" type="slidenum">
              <a:rPr lang="en-US" sz="3600" b="0" strike="noStrike" spc="-1">
                <a:solidFill>
                  <a:srgbClr val="8E8E93"/>
                </a:solidFill>
                <a:latin typeface="Century Schoolbook"/>
                <a:ea typeface="Century Schoolbook"/>
              </a:rPr>
              <a:t>10</a:t>
            </a:fld>
            <a:endParaRPr lang="en-US" sz="3600" b="0" strike="noStrike" spc="-1">
              <a:solidFill>
                <a:srgbClr val="000000"/>
              </a:solidFill>
              <a:latin typeface="Times New Roman"/>
            </a:endParaRPr>
          </a:p>
        </p:txBody>
      </p:sp>
      <p:sp>
        <p:nvSpPr>
          <p:cNvPr id="139" name="Google Shape;184;p 4"/>
          <p:cNvSpPr/>
          <p:nvPr/>
        </p:nvSpPr>
        <p:spPr>
          <a:xfrm>
            <a:off x="0" y="-443160"/>
            <a:ext cx="4345560" cy="1722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99000" defTabSz="914400">
              <a:lnSpc>
                <a:spcPct val="100000"/>
              </a:lnSpc>
              <a:tabLst>
                <a:tab pos="0" algn="l"/>
              </a:tabLst>
            </a:pPr>
            <a:endParaRPr lang="en-US" sz="4000" b="0" strike="noStrike" spc="-1">
              <a:solidFill>
                <a:srgbClr val="000000"/>
              </a:solidFill>
              <a:latin typeface="Arial"/>
            </a:endParaRPr>
          </a:p>
          <a:p>
            <a:pPr marL="99000" defTabSz="914400">
              <a:lnSpc>
                <a:spcPct val="100000"/>
              </a:lnSpc>
              <a:tabLst>
                <a:tab pos="0" algn="l"/>
              </a:tabLst>
            </a:pPr>
            <a:r>
              <a:rPr lang="en-US" sz="4000" b="0" strike="noStrike" spc="-1">
                <a:solidFill>
                  <a:schemeClr val="dk1"/>
                </a:solidFill>
                <a:latin typeface="Cambria"/>
                <a:ea typeface="Cambria"/>
              </a:rPr>
              <a:t>UML Diagram</a:t>
            </a:r>
            <a:endParaRPr lang="en-US" sz="4000" b="0" strike="noStrike" spc="-1">
              <a:solidFill>
                <a:srgbClr val="000000"/>
              </a:solidFill>
              <a:latin typeface="Arial"/>
            </a:endParaRPr>
          </a:p>
          <a:p>
            <a:pPr marL="99000" defTabSz="914400">
              <a:lnSpc>
                <a:spcPct val="100000"/>
              </a:lnSpc>
              <a:tabLst>
                <a:tab pos="0" algn="l"/>
              </a:tabLst>
            </a:pPr>
            <a:r>
              <a:rPr lang="en-US" sz="2110" b="0" strike="noStrike" spc="-1">
                <a:solidFill>
                  <a:schemeClr val="dk1"/>
                </a:solidFill>
                <a:latin typeface="Cambria"/>
                <a:ea typeface="Cambria"/>
              </a:rPr>
              <a:t>Disease Detection</a:t>
            </a:r>
            <a:endParaRPr lang="en-US" sz="2110" b="0" strike="noStrike" spc="-1">
              <a:solidFill>
                <a:srgbClr val="000000"/>
              </a:solidFill>
              <a:latin typeface="Arial"/>
            </a:endParaRPr>
          </a:p>
        </p:txBody>
      </p:sp>
      <p:sp>
        <p:nvSpPr>
          <p:cNvPr id="140" name="Google Shape;186;p 4"/>
          <p:cNvSpPr/>
          <p:nvPr/>
        </p:nvSpPr>
        <p:spPr>
          <a:xfrm>
            <a:off x="4070160" y="6344280"/>
            <a:ext cx="29991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2.3: Activity Diagram </a:t>
            </a:r>
            <a:endParaRPr lang="en-US" sz="1800" b="0" strike="noStrike" spc="-1">
              <a:solidFill>
                <a:srgbClr val="000000"/>
              </a:solidFill>
              <a:latin typeface="Arial"/>
            </a:endParaRPr>
          </a:p>
        </p:txBody>
      </p:sp>
      <p:pic>
        <p:nvPicPr>
          <p:cNvPr id="141" name="Google Shape;187;p 4" descr="National University of Computer and Emerging Sciences - Wikipedia"/>
          <p:cNvPicPr/>
          <p:nvPr/>
        </p:nvPicPr>
        <p:blipFill>
          <a:blip r:embed="rId3"/>
          <a:stretch/>
        </p:blipFill>
        <p:spPr>
          <a:xfrm>
            <a:off x="9678600" y="175680"/>
            <a:ext cx="1471680" cy="1471680"/>
          </a:xfrm>
          <a:prstGeom prst="rect">
            <a:avLst/>
          </a:prstGeom>
          <a:ln w="0">
            <a:noFill/>
          </a:ln>
        </p:spPr>
      </p:pic>
      <p:pic>
        <p:nvPicPr>
          <p:cNvPr id="142" name="Google Shape;195;p 2"/>
          <p:cNvPicPr/>
          <p:nvPr/>
        </p:nvPicPr>
        <p:blipFill>
          <a:blip r:embed="rId4"/>
          <a:stretch/>
        </p:blipFill>
        <p:spPr>
          <a:xfrm>
            <a:off x="4102560" y="116280"/>
            <a:ext cx="3042360" cy="62794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sldNum" idx="55"/>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AC91061E-C65A-4955-AEC1-9CD78E4B0884}" type="slidenum">
              <a:rPr lang="en-US" sz="3600" b="0" strike="noStrike" spc="-1">
                <a:solidFill>
                  <a:srgbClr val="8E8E93"/>
                </a:solidFill>
                <a:latin typeface="Century Schoolbook"/>
                <a:ea typeface="Century Schoolbook"/>
              </a:rPr>
              <a:t>11</a:t>
            </a:fld>
            <a:endParaRPr lang="en-US" sz="3600" b="0" strike="noStrike" spc="-1">
              <a:solidFill>
                <a:srgbClr val="000000"/>
              </a:solidFill>
              <a:latin typeface="Times New Roman"/>
            </a:endParaRPr>
          </a:p>
        </p:txBody>
      </p:sp>
      <p:sp>
        <p:nvSpPr>
          <p:cNvPr id="144" name="Google Shape;184;p 5"/>
          <p:cNvSpPr/>
          <p:nvPr/>
        </p:nvSpPr>
        <p:spPr>
          <a:xfrm>
            <a:off x="0" y="-443160"/>
            <a:ext cx="4345560" cy="1722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99000" defTabSz="914400">
              <a:lnSpc>
                <a:spcPct val="100000"/>
              </a:lnSpc>
              <a:tabLst>
                <a:tab pos="0" algn="l"/>
              </a:tabLst>
            </a:pPr>
            <a:endParaRPr lang="en-US" sz="4000" b="0" strike="noStrike" spc="-1">
              <a:solidFill>
                <a:srgbClr val="000000"/>
              </a:solidFill>
              <a:latin typeface="Arial"/>
            </a:endParaRPr>
          </a:p>
          <a:p>
            <a:pPr marL="99000" defTabSz="914400">
              <a:lnSpc>
                <a:spcPct val="100000"/>
              </a:lnSpc>
              <a:tabLst>
                <a:tab pos="0" algn="l"/>
              </a:tabLst>
            </a:pPr>
            <a:r>
              <a:rPr lang="en-US" sz="4000" b="0" strike="noStrike" spc="-1">
                <a:solidFill>
                  <a:schemeClr val="dk1"/>
                </a:solidFill>
                <a:latin typeface="Cambria"/>
                <a:ea typeface="Cambria"/>
              </a:rPr>
              <a:t>UML Diagram</a:t>
            </a:r>
            <a:endParaRPr lang="en-US" sz="4000" b="0" strike="noStrike" spc="-1">
              <a:solidFill>
                <a:srgbClr val="000000"/>
              </a:solidFill>
              <a:latin typeface="Arial"/>
            </a:endParaRPr>
          </a:p>
          <a:p>
            <a:pPr marL="99000" defTabSz="914400">
              <a:lnSpc>
                <a:spcPct val="100000"/>
              </a:lnSpc>
              <a:tabLst>
                <a:tab pos="0" algn="l"/>
              </a:tabLst>
            </a:pPr>
            <a:r>
              <a:rPr lang="en-US" sz="2110" b="0" strike="noStrike" spc="-1">
                <a:solidFill>
                  <a:schemeClr val="dk1"/>
                </a:solidFill>
                <a:latin typeface="Cambria"/>
                <a:ea typeface="Cambria"/>
              </a:rPr>
              <a:t>Movement Monitoring</a:t>
            </a:r>
            <a:endParaRPr lang="en-US" sz="2110" b="0" strike="noStrike" spc="-1">
              <a:solidFill>
                <a:srgbClr val="000000"/>
              </a:solidFill>
              <a:latin typeface="Arial"/>
            </a:endParaRPr>
          </a:p>
        </p:txBody>
      </p:sp>
      <p:sp>
        <p:nvSpPr>
          <p:cNvPr id="145" name="Google Shape;186;p 5"/>
          <p:cNvSpPr/>
          <p:nvPr/>
        </p:nvSpPr>
        <p:spPr>
          <a:xfrm>
            <a:off x="4070160" y="6344280"/>
            <a:ext cx="29991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2.4: Activity Diagram </a:t>
            </a:r>
            <a:endParaRPr lang="en-US" sz="1800" b="0" strike="noStrike" spc="-1">
              <a:solidFill>
                <a:srgbClr val="000000"/>
              </a:solidFill>
              <a:latin typeface="Arial"/>
            </a:endParaRPr>
          </a:p>
        </p:txBody>
      </p:sp>
      <p:pic>
        <p:nvPicPr>
          <p:cNvPr id="146" name="Google Shape;187;p 5" descr="National University of Computer and Emerging Sciences - Wikipedia"/>
          <p:cNvPicPr/>
          <p:nvPr/>
        </p:nvPicPr>
        <p:blipFill>
          <a:blip r:embed="rId3"/>
          <a:stretch/>
        </p:blipFill>
        <p:spPr>
          <a:xfrm>
            <a:off x="9678600" y="175680"/>
            <a:ext cx="1471680" cy="1471680"/>
          </a:xfrm>
          <a:prstGeom prst="rect">
            <a:avLst/>
          </a:prstGeom>
          <a:ln w="0">
            <a:noFill/>
          </a:ln>
        </p:spPr>
      </p:pic>
      <p:pic>
        <p:nvPicPr>
          <p:cNvPr id="147" name="Google Shape;205;p 1"/>
          <p:cNvPicPr/>
          <p:nvPr/>
        </p:nvPicPr>
        <p:blipFill>
          <a:blip r:embed="rId4"/>
          <a:stretch/>
        </p:blipFill>
        <p:spPr>
          <a:xfrm>
            <a:off x="3822120" y="370080"/>
            <a:ext cx="3492720" cy="59814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sldNum" idx="56"/>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60C8528C-3F70-4A6E-802A-A97FE03A684C}" type="slidenum">
              <a:rPr lang="en-US" sz="3600" b="0" strike="noStrike" spc="-1">
                <a:solidFill>
                  <a:srgbClr val="8E8E93"/>
                </a:solidFill>
                <a:latin typeface="Century Schoolbook"/>
                <a:ea typeface="Century Schoolbook"/>
              </a:rPr>
              <a:t>12</a:t>
            </a:fld>
            <a:endParaRPr lang="en-US" sz="3600" b="0" strike="noStrike" spc="-1">
              <a:solidFill>
                <a:srgbClr val="000000"/>
              </a:solidFill>
              <a:latin typeface="Times New Roman"/>
            </a:endParaRPr>
          </a:p>
        </p:txBody>
      </p:sp>
      <p:sp>
        <p:nvSpPr>
          <p:cNvPr id="149" name="Google Shape;184;p 6"/>
          <p:cNvSpPr/>
          <p:nvPr/>
        </p:nvSpPr>
        <p:spPr>
          <a:xfrm>
            <a:off x="0" y="-443160"/>
            <a:ext cx="4345560" cy="1722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99000" defTabSz="914400">
              <a:lnSpc>
                <a:spcPct val="100000"/>
              </a:lnSpc>
              <a:tabLst>
                <a:tab pos="0" algn="l"/>
              </a:tabLst>
            </a:pPr>
            <a:endParaRPr lang="en-US" sz="4000" b="0" strike="noStrike" spc="-1">
              <a:solidFill>
                <a:srgbClr val="000000"/>
              </a:solidFill>
              <a:latin typeface="Arial"/>
            </a:endParaRPr>
          </a:p>
          <a:p>
            <a:pPr marL="99000" defTabSz="914400">
              <a:lnSpc>
                <a:spcPct val="100000"/>
              </a:lnSpc>
              <a:tabLst>
                <a:tab pos="0" algn="l"/>
              </a:tabLst>
            </a:pPr>
            <a:r>
              <a:rPr lang="en-US" sz="4000" b="0" strike="noStrike" spc="-1">
                <a:solidFill>
                  <a:schemeClr val="dk1"/>
                </a:solidFill>
                <a:latin typeface="Cambria"/>
                <a:ea typeface="Cambria"/>
              </a:rPr>
              <a:t>UML Diagram</a:t>
            </a:r>
            <a:endParaRPr lang="en-US" sz="4000" b="0" strike="noStrike" spc="-1">
              <a:solidFill>
                <a:srgbClr val="000000"/>
              </a:solidFill>
              <a:latin typeface="Arial"/>
            </a:endParaRPr>
          </a:p>
          <a:p>
            <a:pPr marL="99000" defTabSz="914400">
              <a:lnSpc>
                <a:spcPct val="100000"/>
              </a:lnSpc>
              <a:tabLst>
                <a:tab pos="0" algn="l"/>
              </a:tabLst>
            </a:pPr>
            <a:r>
              <a:rPr lang="en-US" sz="2110" b="0" strike="noStrike" spc="-1">
                <a:solidFill>
                  <a:schemeClr val="dk1"/>
                </a:solidFill>
                <a:latin typeface="Cambria"/>
                <a:ea typeface="Cambria"/>
              </a:rPr>
              <a:t>Size Monitoring</a:t>
            </a:r>
            <a:endParaRPr lang="en-US" sz="2110" b="0" strike="noStrike" spc="-1">
              <a:solidFill>
                <a:srgbClr val="000000"/>
              </a:solidFill>
              <a:latin typeface="Arial"/>
            </a:endParaRPr>
          </a:p>
        </p:txBody>
      </p:sp>
      <p:sp>
        <p:nvSpPr>
          <p:cNvPr id="150" name="Google Shape;186;p 6"/>
          <p:cNvSpPr/>
          <p:nvPr/>
        </p:nvSpPr>
        <p:spPr>
          <a:xfrm>
            <a:off x="4070160" y="6344280"/>
            <a:ext cx="29991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2.5: Activity Diagram </a:t>
            </a:r>
            <a:endParaRPr lang="en-US" sz="1800" b="0" strike="noStrike" spc="-1">
              <a:solidFill>
                <a:srgbClr val="000000"/>
              </a:solidFill>
              <a:latin typeface="Arial"/>
            </a:endParaRPr>
          </a:p>
        </p:txBody>
      </p:sp>
      <p:pic>
        <p:nvPicPr>
          <p:cNvPr id="151" name="Google Shape;187;p 6" descr="National University of Computer and Emerging Sciences - Wikipedia"/>
          <p:cNvPicPr/>
          <p:nvPr/>
        </p:nvPicPr>
        <p:blipFill>
          <a:blip r:embed="rId3"/>
          <a:stretch/>
        </p:blipFill>
        <p:spPr>
          <a:xfrm>
            <a:off x="9678600" y="175680"/>
            <a:ext cx="1471680" cy="1471680"/>
          </a:xfrm>
          <a:prstGeom prst="rect">
            <a:avLst/>
          </a:prstGeom>
          <a:ln w="0">
            <a:noFill/>
          </a:ln>
        </p:spPr>
      </p:pic>
      <p:pic>
        <p:nvPicPr>
          <p:cNvPr id="152" name="Google Shape;215;p 1"/>
          <p:cNvPicPr/>
          <p:nvPr/>
        </p:nvPicPr>
        <p:blipFill>
          <a:blip r:embed="rId4"/>
          <a:stretch/>
        </p:blipFill>
        <p:spPr>
          <a:xfrm>
            <a:off x="4246920" y="503640"/>
            <a:ext cx="3224520" cy="58762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sldNum" idx="57"/>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DB0CC8DF-B9E5-4EF7-BAA9-59675A936F49}" type="slidenum">
              <a:rPr lang="en-US" sz="3600" b="0" strike="noStrike" spc="-1">
                <a:solidFill>
                  <a:srgbClr val="8E8E93"/>
                </a:solidFill>
                <a:latin typeface="Century Schoolbook"/>
                <a:ea typeface="Century Schoolbook"/>
              </a:rPr>
              <a:t>13</a:t>
            </a:fld>
            <a:endParaRPr lang="en-US" sz="3600" b="0" strike="noStrike" spc="-1">
              <a:solidFill>
                <a:srgbClr val="000000"/>
              </a:solidFill>
              <a:latin typeface="Times New Roman"/>
            </a:endParaRPr>
          </a:p>
        </p:txBody>
      </p:sp>
      <p:sp>
        <p:nvSpPr>
          <p:cNvPr id="154" name="Google Shape;224;p27"/>
          <p:cNvSpPr/>
          <p:nvPr/>
        </p:nvSpPr>
        <p:spPr>
          <a:xfrm>
            <a:off x="0" y="-500760"/>
            <a:ext cx="7092360" cy="1722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99000" defTabSz="914400">
              <a:lnSpc>
                <a:spcPct val="100000"/>
              </a:lnSpc>
              <a:tabLst>
                <a:tab pos="0" algn="l"/>
              </a:tabLst>
            </a:pPr>
            <a:endParaRPr lang="en-US" sz="4000" b="0" strike="noStrike" spc="-1">
              <a:solidFill>
                <a:srgbClr val="000000"/>
              </a:solidFill>
              <a:latin typeface="Arial"/>
            </a:endParaRPr>
          </a:p>
          <a:p>
            <a:pPr marL="99000" defTabSz="914400">
              <a:lnSpc>
                <a:spcPct val="100000"/>
              </a:lnSpc>
              <a:tabLst>
                <a:tab pos="0" algn="l"/>
              </a:tabLst>
            </a:pPr>
            <a:r>
              <a:rPr lang="en-US" sz="4000" b="0" strike="noStrike" spc="-1">
                <a:solidFill>
                  <a:schemeClr val="dk1"/>
                </a:solidFill>
                <a:latin typeface="Cambria"/>
                <a:ea typeface="Cambria"/>
              </a:rPr>
              <a:t>ARCHITECTURE Diagram</a:t>
            </a:r>
            <a:endParaRPr lang="en-US" sz="4000" b="0" strike="noStrike" spc="-1">
              <a:solidFill>
                <a:srgbClr val="000000"/>
              </a:solidFill>
              <a:latin typeface="Arial"/>
            </a:endParaRPr>
          </a:p>
          <a:p>
            <a:pPr marL="99000" defTabSz="914400">
              <a:lnSpc>
                <a:spcPct val="100000"/>
              </a:lnSpc>
              <a:tabLst>
                <a:tab pos="0" algn="l"/>
              </a:tabLst>
            </a:pPr>
            <a:endParaRPr lang="en-US" sz="2110" b="0" strike="noStrike" spc="-1">
              <a:solidFill>
                <a:srgbClr val="000000"/>
              </a:solidFill>
              <a:latin typeface="Arial"/>
            </a:endParaRPr>
          </a:p>
        </p:txBody>
      </p:sp>
      <p:sp>
        <p:nvSpPr>
          <p:cNvPr id="155" name="Google Shape;226;p27"/>
          <p:cNvSpPr/>
          <p:nvPr/>
        </p:nvSpPr>
        <p:spPr>
          <a:xfrm>
            <a:off x="3389040" y="6439680"/>
            <a:ext cx="29991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3: Architecture Diagram </a:t>
            </a:r>
            <a:endParaRPr lang="en-US" sz="1800" b="0" strike="noStrike" spc="-1">
              <a:solidFill>
                <a:srgbClr val="000000"/>
              </a:solidFill>
              <a:latin typeface="Arial"/>
            </a:endParaRPr>
          </a:p>
        </p:txBody>
      </p:sp>
      <p:pic>
        <p:nvPicPr>
          <p:cNvPr id="156" name="Picture 2"/>
          <p:cNvPicPr/>
          <p:nvPr/>
        </p:nvPicPr>
        <p:blipFill>
          <a:blip r:embed="rId3"/>
          <a:stretch/>
        </p:blipFill>
        <p:spPr>
          <a:xfrm>
            <a:off x="457200" y="1338840"/>
            <a:ext cx="10361160" cy="498384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sldNum" idx="58"/>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264485ED-E2A2-4493-8D01-6D3DD3EA452D}" type="slidenum">
              <a:rPr lang="en-US" sz="3600" b="0" strike="noStrike" spc="-1">
                <a:solidFill>
                  <a:srgbClr val="8E8E93"/>
                </a:solidFill>
                <a:latin typeface="Century Schoolbook"/>
                <a:ea typeface="Century Schoolbook"/>
              </a:rPr>
              <a:t>14</a:t>
            </a:fld>
            <a:endParaRPr lang="en-US" sz="3600" b="0" strike="noStrike" spc="-1">
              <a:solidFill>
                <a:srgbClr val="000000"/>
              </a:solidFill>
              <a:latin typeface="Times New Roman"/>
            </a:endParaRPr>
          </a:p>
        </p:txBody>
      </p:sp>
      <p:sp>
        <p:nvSpPr>
          <p:cNvPr id="158" name="Google Shape;224;p 2"/>
          <p:cNvSpPr/>
          <p:nvPr/>
        </p:nvSpPr>
        <p:spPr>
          <a:xfrm>
            <a:off x="228600" y="457200"/>
            <a:ext cx="7086600" cy="785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90000"/>
              </a:lnSpc>
              <a:tabLst>
                <a:tab pos="0" algn="l"/>
              </a:tabLst>
            </a:pPr>
            <a:r>
              <a:rPr lang="en-US" sz="4400" b="0" strike="noStrike" spc="-1">
                <a:solidFill>
                  <a:schemeClr val="dk1"/>
                </a:solidFill>
                <a:latin typeface="Century Schoolbook"/>
                <a:ea typeface="Century Schoolbook"/>
              </a:rPr>
              <a:t>Team Work</a:t>
            </a:r>
            <a:endParaRPr lang="en-US" sz="4400" b="0" strike="noStrike" spc="-1">
              <a:solidFill>
                <a:srgbClr val="000000"/>
              </a:solidFill>
              <a:latin typeface="Arial"/>
            </a:endParaRPr>
          </a:p>
        </p:txBody>
      </p:sp>
      <p:sp>
        <p:nvSpPr>
          <p:cNvPr id="159" name="Google Shape;226;p 2"/>
          <p:cNvSpPr/>
          <p:nvPr/>
        </p:nvSpPr>
        <p:spPr>
          <a:xfrm>
            <a:off x="3389040" y="6439680"/>
            <a:ext cx="29991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endParaRPr lang="en-US" sz="1800" b="0" strike="noStrike" spc="-1">
              <a:solidFill>
                <a:srgbClr val="000000"/>
              </a:solidFill>
              <a:latin typeface="Arial"/>
            </a:endParaRPr>
          </a:p>
        </p:txBody>
      </p:sp>
      <p:sp>
        <p:nvSpPr>
          <p:cNvPr id="160" name="Rectangle 159"/>
          <p:cNvSpPr/>
          <p:nvPr/>
        </p:nvSpPr>
        <p:spPr>
          <a:xfrm>
            <a:off x="0" y="1543929"/>
            <a:ext cx="11201040" cy="682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200" b="1" strike="noStrike" spc="-1" dirty="0">
                <a:solidFill>
                  <a:srgbClr val="000000"/>
                </a:solidFill>
                <a:latin typeface="Arial"/>
              </a:rPr>
              <a:t>Sajid Ali</a:t>
            </a:r>
            <a:endParaRPr lang="en-US" sz="1200" b="0" strike="noStrike" spc="-1" dirty="0">
              <a:solidFill>
                <a:srgbClr val="000000"/>
              </a:solidFill>
              <a:latin typeface="Arial"/>
            </a:endParaRPr>
          </a:p>
          <a:p>
            <a:pPr>
              <a:lnSpc>
                <a:spcPct val="100000"/>
              </a:lnSpc>
            </a:pPr>
            <a:endParaRPr lang="en-US" sz="1200" b="0" strike="noStrike" spc="-1" dirty="0">
              <a:solidFill>
                <a:srgbClr val="000000"/>
              </a:solidFill>
              <a:latin typeface="Arial"/>
            </a:endParaRPr>
          </a:p>
          <a:p>
            <a:pPr>
              <a:lnSpc>
                <a:spcPct val="100000"/>
              </a:lnSpc>
            </a:pPr>
            <a:r>
              <a:rPr lang="en-US" sz="1000" b="1" strike="noStrike" spc="-1" dirty="0">
                <a:solidFill>
                  <a:srgbClr val="000000"/>
                </a:solidFill>
                <a:latin typeface="Arial"/>
                <a:ea typeface="Microsoft YaHei"/>
              </a:rPr>
              <a:t>FYP 1:  </a:t>
            </a:r>
            <a:r>
              <a:rPr lang="en-US" sz="1000" b="0" strike="noStrike" spc="-1" dirty="0">
                <a:solidFill>
                  <a:srgbClr val="000000"/>
                </a:solidFill>
                <a:latin typeface="Arial"/>
                <a:ea typeface="Microsoft YaHei"/>
              </a:rPr>
              <a:t>                                                                                                                                            </a:t>
            </a:r>
            <a:r>
              <a:rPr lang="en-US" sz="1000" b="1" strike="noStrike" spc="-1" dirty="0">
                <a:solidFill>
                  <a:srgbClr val="000000"/>
                </a:solidFill>
                <a:latin typeface="Arial"/>
                <a:ea typeface="Microsoft YaHei"/>
              </a:rPr>
              <a:t>FYP 2:</a:t>
            </a:r>
            <a:r>
              <a:rPr lang="en-US" sz="1000" b="0" strike="noStrike" spc="-1" dirty="0">
                <a:solidFill>
                  <a:srgbClr val="000000"/>
                </a:solidFill>
                <a:latin typeface="Arial"/>
                <a:ea typeface="Microsoft YaHei"/>
              </a:rPr>
              <a:t>                                                                                                                             </a:t>
            </a:r>
            <a:endParaRPr lang="en-US" sz="1000" b="0" strike="noStrike" spc="-1" dirty="0">
              <a:solidFill>
                <a:srgbClr val="000000"/>
              </a:solidFill>
              <a:latin typeface="Arial"/>
            </a:endParaRPr>
          </a:p>
          <a:p>
            <a:pPr>
              <a:lnSpc>
                <a:spcPct val="100000"/>
              </a:lnSpc>
              <a:spcBef>
                <a:spcPts val="1191"/>
              </a:spcBef>
              <a:spcAft>
                <a:spcPts val="992"/>
              </a:spcAft>
            </a:pPr>
            <a:r>
              <a:rPr lang="en-US" sz="1000" b="0" strike="noStrike" spc="-1" dirty="0">
                <a:solidFill>
                  <a:srgbClr val="000000"/>
                </a:solidFill>
                <a:latin typeface="Arial"/>
                <a:ea typeface="Microsoft YaHei"/>
              </a:rPr>
              <a:t> Research fish species classification and develop AI/ML model for species selection.                            Implement continuous monitoring with real-time alerts for parameter fluctuations.</a:t>
            </a:r>
            <a:endParaRPr lang="en-US" sz="1000" b="0" strike="noStrike" spc="-1" dirty="0">
              <a:solidFill>
                <a:srgbClr val="000000"/>
              </a:solidFill>
              <a:latin typeface="Arial"/>
            </a:endParaRPr>
          </a:p>
          <a:p>
            <a:pPr>
              <a:lnSpc>
                <a:spcPct val="100000"/>
              </a:lnSpc>
              <a:spcBef>
                <a:spcPts val="1191"/>
              </a:spcBef>
              <a:spcAft>
                <a:spcPts val="992"/>
              </a:spcAft>
            </a:pPr>
            <a:r>
              <a:rPr lang="en-US" sz="1000" b="0" strike="noStrike" spc="-1" dirty="0">
                <a:solidFill>
                  <a:srgbClr val="000000"/>
                </a:solidFill>
                <a:latin typeface="Arial"/>
                <a:ea typeface="Microsoft YaHei"/>
              </a:rPr>
              <a:t> Gather system requirements for continuous monitoring of water parameters. 	                               Validate and optimize the classification model using real-time sensor data.</a:t>
            </a:r>
            <a:endParaRPr lang="en-US" sz="1000" b="0" strike="noStrike" spc="-1" dirty="0">
              <a:solidFill>
                <a:srgbClr val="000000"/>
              </a:solidFill>
              <a:latin typeface="Arial"/>
            </a:endParaRPr>
          </a:p>
          <a:p>
            <a:pPr>
              <a:lnSpc>
                <a:spcPct val="100000"/>
              </a:lnSpc>
            </a:pPr>
            <a:endParaRPr lang="en-US" sz="1200" b="0" strike="noStrike" spc="-1" dirty="0">
              <a:solidFill>
                <a:srgbClr val="000000"/>
              </a:solidFill>
              <a:latin typeface="Arial"/>
            </a:endParaRPr>
          </a:p>
          <a:p>
            <a:pPr>
              <a:lnSpc>
                <a:spcPct val="100000"/>
              </a:lnSpc>
            </a:pPr>
            <a:r>
              <a:rPr lang="en-US" sz="1200" b="1" strike="noStrike" spc="-1" dirty="0">
                <a:solidFill>
                  <a:srgbClr val="000000"/>
                </a:solidFill>
                <a:latin typeface="Arial"/>
                <a:ea typeface="Microsoft YaHei"/>
              </a:rPr>
              <a:t>Muhammad Nauman</a:t>
            </a:r>
            <a:endParaRPr lang="en-US" sz="1200" b="0" strike="noStrike" spc="-1" dirty="0">
              <a:solidFill>
                <a:srgbClr val="000000"/>
              </a:solidFill>
              <a:latin typeface="Arial"/>
            </a:endParaRPr>
          </a:p>
          <a:p>
            <a:pPr>
              <a:lnSpc>
                <a:spcPct val="100000"/>
              </a:lnSpc>
              <a:spcBef>
                <a:spcPts val="1191"/>
              </a:spcBef>
              <a:spcAft>
                <a:spcPts val="992"/>
              </a:spcAft>
            </a:pPr>
            <a:r>
              <a:rPr lang="en-US" sz="1000" b="1" strike="noStrike" spc="-1" dirty="0">
                <a:solidFill>
                  <a:srgbClr val="000000"/>
                </a:solidFill>
                <a:latin typeface="Arial"/>
                <a:ea typeface="Microsoft YaHei"/>
              </a:rPr>
              <a:t>FYP 1</a:t>
            </a:r>
            <a:r>
              <a:rPr lang="en-US" sz="1000" b="0" strike="noStrike" spc="-1" dirty="0">
                <a:solidFill>
                  <a:srgbClr val="000000"/>
                </a:solidFill>
                <a:latin typeface="Arial"/>
                <a:ea typeface="Microsoft YaHei"/>
              </a:rPr>
              <a:t>:                                                                                                                                             </a:t>
            </a:r>
            <a:r>
              <a:rPr lang="en-US" sz="1000" b="1" strike="noStrike" spc="-1" dirty="0">
                <a:solidFill>
                  <a:srgbClr val="000000"/>
                </a:solidFill>
                <a:latin typeface="Arial"/>
                <a:ea typeface="Microsoft YaHei"/>
              </a:rPr>
              <a:t>FYP 2:</a:t>
            </a:r>
            <a:endParaRPr lang="en-US" sz="1000" b="0" strike="noStrike" spc="-1" dirty="0">
              <a:solidFill>
                <a:srgbClr val="000000"/>
              </a:solidFill>
              <a:latin typeface="Arial"/>
            </a:endParaRPr>
          </a:p>
          <a:p>
            <a:pPr>
              <a:lnSpc>
                <a:spcPct val="100000"/>
              </a:lnSpc>
              <a:spcBef>
                <a:spcPts val="1191"/>
              </a:spcBef>
              <a:spcAft>
                <a:spcPts val="992"/>
              </a:spcAft>
            </a:pPr>
            <a:r>
              <a:rPr lang="en-US" sz="1000" b="0" strike="noStrike" spc="-1" dirty="0">
                <a:solidFill>
                  <a:srgbClr val="000000"/>
                </a:solidFill>
                <a:latin typeface="Arial"/>
                <a:ea typeface="Microsoft YaHei"/>
              </a:rPr>
              <a:t> Develop algorithms for continuous monitoring of water parameters, focusing on data analysis.            Implement disease detection module using computer vision for image analysis.</a:t>
            </a:r>
            <a:endParaRPr lang="en-US" sz="1000" b="0" strike="noStrike" spc="-1" dirty="0">
              <a:solidFill>
                <a:srgbClr val="000000"/>
              </a:solidFill>
              <a:latin typeface="Arial"/>
            </a:endParaRPr>
          </a:p>
          <a:p>
            <a:pPr>
              <a:lnSpc>
                <a:spcPct val="100000"/>
              </a:lnSpc>
              <a:spcBef>
                <a:spcPts val="1191"/>
              </a:spcBef>
              <a:spcAft>
                <a:spcPts val="992"/>
              </a:spcAft>
            </a:pPr>
            <a:r>
              <a:rPr lang="en-US" sz="1000" b="0" strike="noStrike" spc="-1" dirty="0">
                <a:solidFill>
                  <a:srgbClr val="000000"/>
                </a:solidFill>
                <a:latin typeface="Arial"/>
                <a:ea typeface="Microsoft YaHei"/>
              </a:rPr>
              <a:t> Create user alerts based on sensor readings for necessary interventions.                                            Create a notification system for detected diseases and treatment recommendations</a:t>
            </a:r>
            <a:endParaRPr lang="en-US" sz="1000" b="0" strike="noStrike" spc="-1" dirty="0">
              <a:solidFill>
                <a:srgbClr val="000000"/>
              </a:solidFill>
              <a:latin typeface="Arial"/>
            </a:endParaRPr>
          </a:p>
          <a:p>
            <a:pPr>
              <a:lnSpc>
                <a:spcPct val="100000"/>
              </a:lnSpc>
            </a:pPr>
            <a:endParaRPr lang="en-US" sz="1200" b="0" strike="noStrike" spc="-1" dirty="0">
              <a:solidFill>
                <a:srgbClr val="000000"/>
              </a:solidFill>
              <a:latin typeface="Arial"/>
            </a:endParaRPr>
          </a:p>
          <a:p>
            <a:pPr>
              <a:lnSpc>
                <a:spcPct val="100000"/>
              </a:lnSpc>
            </a:pPr>
            <a:r>
              <a:rPr lang="en-US" sz="1200" b="1" strike="noStrike" spc="-1" dirty="0">
                <a:solidFill>
                  <a:srgbClr val="000000"/>
                </a:solidFill>
                <a:latin typeface="Arial"/>
                <a:ea typeface="Microsoft YaHei"/>
              </a:rPr>
              <a:t>Ammar Raza</a:t>
            </a:r>
            <a:endParaRPr lang="en-US" sz="1200" b="0" strike="noStrike" spc="-1" dirty="0">
              <a:solidFill>
                <a:srgbClr val="000000"/>
              </a:solidFill>
              <a:latin typeface="Arial"/>
            </a:endParaRPr>
          </a:p>
          <a:p>
            <a:pPr>
              <a:lnSpc>
                <a:spcPct val="100000"/>
              </a:lnSpc>
            </a:pPr>
            <a:endParaRPr lang="en-US" sz="1200" b="0" strike="noStrike" spc="-1" dirty="0">
              <a:solidFill>
                <a:srgbClr val="000000"/>
              </a:solidFill>
              <a:latin typeface="Arial"/>
            </a:endParaRPr>
          </a:p>
          <a:p>
            <a:pPr>
              <a:lnSpc>
                <a:spcPct val="100000"/>
              </a:lnSpc>
            </a:pPr>
            <a:r>
              <a:rPr lang="en-US" sz="1000" b="1" strike="noStrike" spc="-1" dirty="0">
                <a:solidFill>
                  <a:srgbClr val="000000"/>
                </a:solidFill>
                <a:latin typeface="Arial"/>
                <a:ea typeface="Microsoft YaHei"/>
              </a:rPr>
              <a:t>FYP 1:</a:t>
            </a:r>
            <a:r>
              <a:rPr lang="en-US" sz="1000" b="0" strike="noStrike" spc="-1" dirty="0">
                <a:solidFill>
                  <a:srgbClr val="000000"/>
                </a:solidFill>
                <a:latin typeface="Arial"/>
                <a:ea typeface="Microsoft YaHei"/>
              </a:rPr>
              <a:t>					                      </a:t>
            </a:r>
            <a:r>
              <a:rPr lang="en-US" sz="1000" b="1" strike="noStrike" spc="-1" dirty="0">
                <a:solidFill>
                  <a:srgbClr val="000000"/>
                </a:solidFill>
                <a:latin typeface="Arial"/>
                <a:ea typeface="Microsoft YaHei"/>
              </a:rPr>
              <a:t>FYP 2:</a:t>
            </a:r>
            <a:endParaRPr lang="en-US" sz="1000" b="0" strike="noStrike" spc="-1" dirty="0">
              <a:solidFill>
                <a:srgbClr val="000000"/>
              </a:solidFill>
              <a:latin typeface="Arial"/>
            </a:endParaRPr>
          </a:p>
          <a:p>
            <a:pPr>
              <a:lnSpc>
                <a:spcPct val="100000"/>
              </a:lnSpc>
              <a:spcBef>
                <a:spcPts val="1191"/>
              </a:spcBef>
              <a:spcAft>
                <a:spcPts val="992"/>
              </a:spcAft>
            </a:pPr>
            <a:r>
              <a:rPr lang="en-US" sz="1000" b="0" strike="noStrike" spc="-1" dirty="0">
                <a:solidFill>
                  <a:srgbClr val="000000"/>
                </a:solidFill>
                <a:latin typeface="Arial"/>
                <a:ea typeface="Microsoft YaHei"/>
              </a:rPr>
              <a:t> Design size monitoring module with camera integration for weekly assessments.                                Refine size monitoring algorithms for accurate assessments.</a:t>
            </a:r>
            <a:endParaRPr lang="en-US" sz="1000" b="0" strike="noStrike" spc="-1" dirty="0">
              <a:solidFill>
                <a:srgbClr val="000000"/>
              </a:solidFill>
              <a:latin typeface="Arial"/>
            </a:endParaRPr>
          </a:p>
          <a:p>
            <a:pPr>
              <a:lnSpc>
                <a:spcPct val="100000"/>
              </a:lnSpc>
              <a:spcBef>
                <a:spcPts val="1191"/>
              </a:spcBef>
              <a:spcAft>
                <a:spcPts val="992"/>
              </a:spcAft>
            </a:pPr>
            <a:r>
              <a:rPr lang="en-US" sz="1000" b="0" strike="noStrike" spc="-1" dirty="0">
                <a:solidFill>
                  <a:srgbClr val="000000"/>
                </a:solidFill>
                <a:latin typeface="Arial"/>
                <a:ea typeface="Microsoft YaHei"/>
              </a:rPr>
              <a:t> Set up backend structure and conduct initial system integration testing.                                                Finalize user interface to integrate all modules (monitoring, size, movement, disease detection).</a:t>
            </a:r>
            <a:endParaRPr lang="en-US" sz="1000" b="0" strike="noStrike" spc="-1" dirty="0">
              <a:solidFill>
                <a:srgbClr val="000000"/>
              </a:solidFill>
              <a:latin typeface="Arial"/>
            </a:endParaRPr>
          </a:p>
          <a:p>
            <a:pPr>
              <a:lnSpc>
                <a:spcPct val="100000"/>
              </a:lnSpc>
            </a:pPr>
            <a:endParaRPr lang="en-US" sz="1000" b="0" strike="noStrike" spc="-1" dirty="0">
              <a:solidFill>
                <a:srgbClr val="000000"/>
              </a:solidFill>
              <a:latin typeface="Arial"/>
            </a:endParaRPr>
          </a:p>
          <a:p>
            <a:pPr>
              <a:lnSpc>
                <a:spcPct val="100000"/>
              </a:lnSpc>
            </a:pPr>
            <a:endParaRPr lang="en-US" sz="1000" b="0" strike="noStrike" spc="-1" dirty="0">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216000" y="398520"/>
            <a:ext cx="9691920" cy="923400"/>
          </a:xfrm>
          <a:prstGeom prst="rect">
            <a:avLst/>
          </a:prstGeom>
          <a:noFill/>
          <a:ln w="0">
            <a:noFill/>
          </a:ln>
        </p:spPr>
        <p:txBody>
          <a:bodyPr lIns="91440" tIns="45720" rIns="91440" bIns="45720" anchor="b">
            <a:normAutofit/>
          </a:bodyPr>
          <a:lstStyle/>
          <a:p>
            <a:pPr indent="0" defTabSz="914400">
              <a:lnSpc>
                <a:spcPct val="90000"/>
              </a:lnSpc>
              <a:buNone/>
              <a:tabLst>
                <a:tab pos="0" algn="l"/>
              </a:tabLst>
            </a:pPr>
            <a:r>
              <a:rPr lang="en-US" sz="3800" b="0" strike="noStrike" spc="-1">
                <a:solidFill>
                  <a:schemeClr val="dk1"/>
                </a:solidFill>
                <a:latin typeface="Century Schoolbook"/>
                <a:ea typeface="Century Schoolbook"/>
              </a:rPr>
              <a:t>FYP 1 Gantt Chart</a:t>
            </a:r>
            <a:endParaRPr lang="en-US" sz="3800" b="0" strike="noStrike" spc="-1">
              <a:solidFill>
                <a:schemeClr val="dk1"/>
              </a:solidFill>
              <a:latin typeface="Arial"/>
            </a:endParaRPr>
          </a:p>
        </p:txBody>
      </p:sp>
      <p:sp>
        <p:nvSpPr>
          <p:cNvPr id="162" name="PlaceHolder 2"/>
          <p:cNvSpPr>
            <a:spLocks noGrp="1"/>
          </p:cNvSpPr>
          <p:nvPr>
            <p:ph/>
          </p:nvPr>
        </p:nvSpPr>
        <p:spPr>
          <a:xfrm>
            <a:off x="1261800" y="1828800"/>
            <a:ext cx="8594640" cy="1821960"/>
          </a:xfrm>
          <a:prstGeom prst="rect">
            <a:avLst/>
          </a:prstGeom>
          <a:noFill/>
          <a:ln w="0">
            <a:noFill/>
          </a:ln>
        </p:spPr>
        <p:txBody>
          <a:bodyPr lIns="91440" tIns="45720" rIns="91440" bIns="45720" anchor="t">
            <a:normAutofit/>
          </a:bodyPr>
          <a:lstStyle/>
          <a:p>
            <a:pPr indent="0">
              <a:lnSpc>
                <a:spcPct val="90000"/>
              </a:lnSpc>
              <a:spcBef>
                <a:spcPts val="1417"/>
              </a:spcBef>
              <a:buNone/>
            </a:pPr>
            <a:endParaRPr lang="en-US" sz="1800" b="0" strike="noStrike" spc="-1">
              <a:solidFill>
                <a:schemeClr val="dk1"/>
              </a:solidFill>
              <a:latin typeface="Arial"/>
            </a:endParaRPr>
          </a:p>
        </p:txBody>
      </p:sp>
      <p:sp>
        <p:nvSpPr>
          <p:cNvPr id="163" name="PlaceHolder 3"/>
          <p:cNvSpPr>
            <a:spLocks noGrp="1"/>
          </p:cNvSpPr>
          <p:nvPr>
            <p:ph type="sldNum" idx="59"/>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4D5E0CF8-5758-4377-B4FB-9E38920D737B}" type="slidenum">
              <a:rPr lang="en-US" sz="3600" b="0" strike="noStrike" spc="-1">
                <a:solidFill>
                  <a:srgbClr val="8E8E93"/>
                </a:solidFill>
                <a:latin typeface="Century Schoolbook"/>
                <a:ea typeface="Century Schoolbook"/>
              </a:rPr>
              <a:t>15</a:t>
            </a:fld>
            <a:endParaRPr lang="en-US" sz="3600" b="0" strike="noStrike" spc="-1">
              <a:solidFill>
                <a:srgbClr val="000000"/>
              </a:solidFill>
              <a:latin typeface="Times New Roman"/>
            </a:endParaRPr>
          </a:p>
        </p:txBody>
      </p:sp>
      <p:pic>
        <p:nvPicPr>
          <p:cNvPr id="164" name="Google Shape;234;p28"/>
          <p:cNvPicPr/>
          <p:nvPr/>
        </p:nvPicPr>
        <p:blipFill>
          <a:blip r:embed="rId2"/>
          <a:stretch/>
        </p:blipFill>
        <p:spPr>
          <a:xfrm>
            <a:off x="216000" y="1713960"/>
            <a:ext cx="10894680" cy="2990160"/>
          </a:xfrm>
          <a:prstGeom prst="rect">
            <a:avLst/>
          </a:prstGeom>
          <a:ln w="0">
            <a:noFill/>
          </a:ln>
        </p:spPr>
      </p:pic>
      <p:sp>
        <p:nvSpPr>
          <p:cNvPr id="165" name="Google Shape;235;p28"/>
          <p:cNvSpPr/>
          <p:nvPr/>
        </p:nvSpPr>
        <p:spPr>
          <a:xfrm>
            <a:off x="4059360" y="5511960"/>
            <a:ext cx="33735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4: </a:t>
            </a:r>
            <a:r>
              <a:rPr lang="en-US" sz="1800" b="0" i="1" strike="noStrike" spc="-1">
                <a:solidFill>
                  <a:srgbClr val="22373A"/>
                </a:solidFill>
                <a:latin typeface="Arial"/>
                <a:ea typeface="Arial"/>
              </a:rPr>
              <a:t>FYP-1 Gantt Chart</a:t>
            </a:r>
            <a:endParaRPr lang="en-US" sz="18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04640" y="339480"/>
            <a:ext cx="9691920" cy="803520"/>
          </a:xfrm>
          <a:prstGeom prst="rect">
            <a:avLst/>
          </a:prstGeom>
          <a:noFill/>
          <a:ln w="0">
            <a:noFill/>
          </a:ln>
        </p:spPr>
        <p:txBody>
          <a:bodyPr lIns="91440" tIns="45720" rIns="91440" bIns="45720" anchor="b">
            <a:normAutofit fontScale="90000"/>
          </a:bodyPr>
          <a:lstStyle/>
          <a:p>
            <a:pPr indent="0" defTabSz="914400">
              <a:lnSpc>
                <a:spcPct val="90000"/>
              </a:lnSpc>
              <a:buNone/>
              <a:tabLst>
                <a:tab pos="0" algn="l"/>
              </a:tabLst>
            </a:pPr>
            <a:br>
              <a:rPr sz="3800"/>
            </a:br>
            <a:r>
              <a:rPr lang="en-US" sz="3800" b="0" strike="noStrike" spc="-1">
                <a:solidFill>
                  <a:schemeClr val="dk1"/>
                </a:solidFill>
                <a:latin typeface="Century Schoolbook"/>
                <a:ea typeface="Century Schoolbook"/>
              </a:rPr>
              <a:t>FYP 2 Gantt Chart</a:t>
            </a:r>
            <a:endParaRPr lang="en-US" sz="3800" b="0" strike="noStrike" spc="-1">
              <a:solidFill>
                <a:schemeClr val="dk1"/>
              </a:solidFill>
              <a:latin typeface="Arial"/>
            </a:endParaRPr>
          </a:p>
        </p:txBody>
      </p:sp>
      <p:sp>
        <p:nvSpPr>
          <p:cNvPr id="167" name="PlaceHolder 2"/>
          <p:cNvSpPr>
            <a:spLocks noGrp="1"/>
          </p:cNvSpPr>
          <p:nvPr>
            <p:ph type="sldNum" idx="60"/>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6A54BEAC-7B5B-48C7-96B3-938BEC3A93AC}" type="slidenum">
              <a:rPr lang="en-US" sz="3600" b="0" strike="noStrike" spc="-1">
                <a:solidFill>
                  <a:srgbClr val="8E8E93"/>
                </a:solidFill>
                <a:latin typeface="Century Schoolbook"/>
                <a:ea typeface="Century Schoolbook"/>
              </a:rPr>
              <a:t>16</a:t>
            </a:fld>
            <a:endParaRPr lang="en-US" sz="3600" b="0" strike="noStrike" spc="-1">
              <a:solidFill>
                <a:srgbClr val="000000"/>
              </a:solidFill>
              <a:latin typeface="Times New Roman"/>
            </a:endParaRPr>
          </a:p>
        </p:txBody>
      </p:sp>
      <p:sp>
        <p:nvSpPr>
          <p:cNvPr id="168" name="Google Shape;243;p29"/>
          <p:cNvSpPr/>
          <p:nvPr/>
        </p:nvSpPr>
        <p:spPr>
          <a:xfrm>
            <a:off x="3317760" y="5084640"/>
            <a:ext cx="3893040" cy="7311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4: </a:t>
            </a:r>
            <a:r>
              <a:rPr lang="en-US" sz="1800" b="0" i="1" strike="noStrike" spc="-1">
                <a:solidFill>
                  <a:srgbClr val="22373A"/>
                </a:solidFill>
                <a:latin typeface="Arial"/>
                <a:ea typeface="Arial"/>
              </a:rPr>
              <a:t>FYP-2 Gantt Chart</a:t>
            </a:r>
            <a:endParaRPr lang="en-US" sz="1800" b="0" strike="noStrike" spc="-1">
              <a:solidFill>
                <a:srgbClr val="000000"/>
              </a:solidFill>
              <a:latin typeface="Arial"/>
            </a:endParaRPr>
          </a:p>
          <a:p>
            <a:pPr marL="25560" defTabSz="914400">
              <a:lnSpc>
                <a:spcPct val="100000"/>
              </a:lnSpc>
              <a:tabLst>
                <a:tab pos="0" algn="l"/>
              </a:tabLst>
            </a:pPr>
            <a:endParaRPr lang="en-US" sz="1800" b="0" strike="noStrike" spc="-1">
              <a:solidFill>
                <a:srgbClr val="000000"/>
              </a:solidFill>
              <a:latin typeface="Arial"/>
            </a:endParaRPr>
          </a:p>
        </p:txBody>
      </p:sp>
      <p:pic>
        <p:nvPicPr>
          <p:cNvPr id="169" name="Google Shape;244;p29"/>
          <p:cNvPicPr/>
          <p:nvPr/>
        </p:nvPicPr>
        <p:blipFill>
          <a:blip r:embed="rId3"/>
          <a:stretch/>
        </p:blipFill>
        <p:spPr>
          <a:xfrm>
            <a:off x="152280" y="1840320"/>
            <a:ext cx="10968840" cy="18043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67000" y="-95400"/>
            <a:ext cx="10386720" cy="830160"/>
          </a:xfrm>
          <a:prstGeom prst="rect">
            <a:avLst/>
          </a:prstGeom>
          <a:noFill/>
          <a:ln w="0">
            <a:noFill/>
          </a:ln>
        </p:spPr>
        <p:txBody>
          <a:bodyPr lIns="91440" tIns="45720" rIns="91440" bIns="45720" anchor="b">
            <a:normAutofit/>
          </a:bodyPr>
          <a:lstStyle/>
          <a:p>
            <a:pPr indent="0" defTabSz="914400">
              <a:lnSpc>
                <a:spcPct val="90000"/>
              </a:lnSpc>
              <a:buNone/>
              <a:tabLst>
                <a:tab pos="0" algn="l"/>
              </a:tabLst>
            </a:pPr>
            <a:r>
              <a:rPr lang="en-US" sz="4400" b="0" strike="noStrike" spc="-1">
                <a:solidFill>
                  <a:schemeClr val="dk1"/>
                </a:solidFill>
                <a:latin typeface="Century Schoolbook"/>
                <a:ea typeface="Century Schoolbook"/>
              </a:rPr>
              <a:t>References</a:t>
            </a:r>
            <a:endParaRPr lang="en-US" sz="4400" b="0" strike="noStrike" spc="-1">
              <a:solidFill>
                <a:schemeClr val="dk1"/>
              </a:solidFill>
              <a:latin typeface="Arial"/>
            </a:endParaRPr>
          </a:p>
        </p:txBody>
      </p:sp>
      <p:sp>
        <p:nvSpPr>
          <p:cNvPr id="171" name="PlaceHolder 2"/>
          <p:cNvSpPr>
            <a:spLocks noGrp="1"/>
          </p:cNvSpPr>
          <p:nvPr>
            <p:ph/>
          </p:nvPr>
        </p:nvSpPr>
        <p:spPr>
          <a:xfrm>
            <a:off x="567000" y="956880"/>
            <a:ext cx="10386720" cy="5997960"/>
          </a:xfrm>
          <a:prstGeom prst="rect">
            <a:avLst/>
          </a:prstGeom>
          <a:noFill/>
          <a:ln w="0">
            <a:noFill/>
          </a:ln>
        </p:spPr>
        <p:txBody>
          <a:bodyPr lIns="91440" tIns="45720" rIns="91440" bIns="45720" anchor="t">
            <a:normAutofit fontScale="75000" lnSpcReduction="20000"/>
          </a:bodyPr>
          <a:lstStyle/>
          <a:p>
            <a:pPr marL="457200" indent="-317520" defTabSz="914400">
              <a:lnSpc>
                <a:spcPct val="150000"/>
              </a:lnSpc>
              <a:buClr>
                <a:srgbClr val="6F6F74"/>
              </a:buClr>
              <a:buFont typeface="Arial"/>
              <a:buAutoNum type="arabicPeriod"/>
            </a:pPr>
            <a:r>
              <a:rPr lang="en-US" sz="2000" b="0" strike="noStrike" spc="-1">
                <a:solidFill>
                  <a:schemeClr val="dk1"/>
                </a:solidFill>
                <a:latin typeface="Arial"/>
                <a:ea typeface="Arial"/>
              </a:rPr>
              <a:t>M. M. Hemal, A. Rahman, Nurjahan, F. Islam, S. Ahmed, M. S. Kaiser, and M. R. Ahmed, "An Integrated Smart Pond Water Quality Monitoring and Fish Farming Recommendation Aquabot System," </a:t>
            </a:r>
            <a:r>
              <a:rPr lang="en-US" sz="2000" b="0" i="1" strike="noStrike" spc="-1">
                <a:solidFill>
                  <a:schemeClr val="dk1"/>
                </a:solidFill>
                <a:latin typeface="Arial"/>
                <a:ea typeface="Arial"/>
              </a:rPr>
              <a:t>Sensors</a:t>
            </a:r>
            <a:r>
              <a:rPr lang="en-US" sz="2000" b="0" strike="noStrike" spc="-1">
                <a:solidFill>
                  <a:schemeClr val="dk1"/>
                </a:solidFill>
                <a:latin typeface="Arial"/>
                <a:ea typeface="Arial"/>
              </a:rPr>
              <a:t>, vol. 24, no. 3682, pp. 1-22, Jun. 2024.</a:t>
            </a:r>
            <a:endParaRPr lang="en-US" sz="2000" b="0" strike="noStrike" spc="-1">
              <a:solidFill>
                <a:schemeClr val="dk1"/>
              </a:solidFill>
              <a:latin typeface="Arial"/>
            </a:endParaRPr>
          </a:p>
          <a:p>
            <a:pPr marL="457200" indent="-317520" defTabSz="914400">
              <a:lnSpc>
                <a:spcPct val="150000"/>
              </a:lnSpc>
              <a:buClr>
                <a:srgbClr val="6F6F74"/>
              </a:buClr>
              <a:buFont typeface="Arial"/>
              <a:buAutoNum type="arabicPeriod"/>
            </a:pPr>
            <a:r>
              <a:rPr lang="en-US" sz="2000" b="0" strike="noStrike" spc="-1">
                <a:solidFill>
                  <a:schemeClr val="dk1"/>
                </a:solidFill>
                <a:latin typeface="Arial"/>
                <a:ea typeface="Arial"/>
              </a:rPr>
              <a:t>K. S. B. Keerthi and R. Subhashini, "Tracking of Fish Behaviour Using Computer Vision and Deep Learning," </a:t>
            </a:r>
            <a:r>
              <a:rPr lang="en-US" sz="2000" b="0" i="1" strike="noStrike" spc="-1">
                <a:solidFill>
                  <a:schemeClr val="dk1"/>
                </a:solidFill>
                <a:latin typeface="Arial"/>
                <a:ea typeface="Arial"/>
              </a:rPr>
              <a:t>Mathematical Statistician and Engineering Applications</a:t>
            </a:r>
            <a:r>
              <a:rPr lang="en-US" sz="2000" b="0" strike="noStrike" spc="-1">
                <a:solidFill>
                  <a:schemeClr val="dk1"/>
                </a:solidFill>
                <a:latin typeface="Arial"/>
                <a:ea typeface="Arial"/>
              </a:rPr>
              <a:t>, vol. 71, no. 3s2, pp. 1635-1644, Jul. 2022​</a:t>
            </a:r>
            <a:endParaRPr lang="en-US" sz="2000" b="0" strike="noStrike" spc="-1">
              <a:solidFill>
                <a:schemeClr val="dk1"/>
              </a:solidFill>
              <a:latin typeface="Arial"/>
            </a:endParaRPr>
          </a:p>
          <a:p>
            <a:pPr marL="457200" indent="-317520" defTabSz="914400">
              <a:lnSpc>
                <a:spcPct val="150000"/>
              </a:lnSpc>
              <a:buClr>
                <a:srgbClr val="6F6F74"/>
              </a:buClr>
              <a:buFont typeface="Arial"/>
              <a:buAutoNum type="arabicPeriod"/>
            </a:pPr>
            <a:r>
              <a:rPr lang="en-US" sz="2000" b="0" strike="noStrike" spc="-1">
                <a:solidFill>
                  <a:schemeClr val="dk1"/>
                </a:solidFill>
                <a:latin typeface="Arial"/>
                <a:ea typeface="Arial"/>
              </a:rPr>
              <a:t>G. G. Monkman, K. Hyder, M. J. Kaiser, and F. P. Vidal, "Using machine vision to estimate fish length from images using regional convolutional neural networks," </a:t>
            </a:r>
            <a:r>
              <a:rPr lang="en-US" sz="2000" b="0" i="1" strike="noStrike" spc="-1">
                <a:solidFill>
                  <a:schemeClr val="dk1"/>
                </a:solidFill>
                <a:latin typeface="Arial"/>
                <a:ea typeface="Arial"/>
              </a:rPr>
              <a:t>Methods in Ecology and Evolution</a:t>
            </a:r>
            <a:r>
              <a:rPr lang="en-US" sz="2000" b="0" strike="noStrike" spc="-1">
                <a:solidFill>
                  <a:schemeClr val="dk1"/>
                </a:solidFill>
                <a:latin typeface="Arial"/>
                <a:ea typeface="Arial"/>
              </a:rPr>
              <a:t>, vol. 10, pp. 2045-2056, 2019​</a:t>
            </a:r>
            <a:endParaRPr lang="en-US" sz="2000" b="0" strike="noStrike" spc="-1">
              <a:solidFill>
                <a:schemeClr val="dk1"/>
              </a:solidFill>
              <a:latin typeface="Arial"/>
            </a:endParaRPr>
          </a:p>
          <a:p>
            <a:pPr marL="457200" indent="-317520" defTabSz="914400">
              <a:lnSpc>
                <a:spcPct val="150000"/>
              </a:lnSpc>
              <a:buClr>
                <a:srgbClr val="6F6F74"/>
              </a:buClr>
              <a:buFont typeface="Arial"/>
              <a:buAutoNum type="arabicPeriod"/>
            </a:pPr>
            <a:r>
              <a:rPr lang="en-US" sz="2000" b="0" strike="noStrike" spc="-1">
                <a:solidFill>
                  <a:schemeClr val="dk1"/>
                </a:solidFill>
                <a:latin typeface="Arial"/>
                <a:ea typeface="Arial"/>
              </a:rPr>
              <a:t>A. F. Abdullah, H. Che Man, A. Mohammed, M. M. A. Karim, S. U. Yunusa, and N. A. B. M. Jais, "Charting the aquaculture internet of things impact: Key applications, challenges, and future trend," </a:t>
            </a:r>
            <a:r>
              <a:rPr lang="en-US" sz="2000" b="0" i="1" strike="noStrike" spc="-1">
                <a:solidFill>
                  <a:schemeClr val="dk1"/>
                </a:solidFill>
                <a:latin typeface="Arial"/>
                <a:ea typeface="Arial"/>
              </a:rPr>
              <a:t>Aquaculture Reports</a:t>
            </a:r>
            <a:r>
              <a:rPr lang="en-US" sz="2000" b="0" strike="noStrike" spc="-1">
                <a:solidFill>
                  <a:schemeClr val="dk1"/>
                </a:solidFill>
                <a:latin typeface="Arial"/>
                <a:ea typeface="Arial"/>
              </a:rPr>
              <a:t>, vol. 39, 2024</a:t>
            </a:r>
            <a:endParaRPr lang="en-US" sz="2000" b="0" strike="noStrike" spc="-1">
              <a:solidFill>
                <a:schemeClr val="dk1"/>
              </a:solidFill>
              <a:latin typeface="Arial"/>
            </a:endParaRPr>
          </a:p>
          <a:p>
            <a:pPr marL="457200" indent="-317520" defTabSz="914400">
              <a:lnSpc>
                <a:spcPct val="150000"/>
              </a:lnSpc>
              <a:buClr>
                <a:srgbClr val="6F6F74"/>
              </a:buClr>
              <a:buFont typeface="Arial"/>
              <a:buAutoNum type="arabicPeriod"/>
            </a:pPr>
            <a:r>
              <a:rPr lang="en-US" sz="2000" b="0" strike="noStrike" spc="-1">
                <a:solidFill>
                  <a:schemeClr val="dk1"/>
                </a:solidFill>
                <a:latin typeface="Arial"/>
                <a:ea typeface="Arial"/>
              </a:rPr>
              <a:t>M. Ahmed, M. O. Rahaman, M. Rahman, and M. A. Kashem, "Analyzing the Quality of Water and Predicting the Suitability for Fish Farming based on IoT in the Context of Bangladesh," presented at the </a:t>
            </a:r>
            <a:r>
              <a:rPr lang="en-US" sz="2000" b="0" i="1" strike="noStrike" spc="-1">
                <a:solidFill>
                  <a:schemeClr val="dk1"/>
                </a:solidFill>
                <a:latin typeface="Arial"/>
                <a:ea typeface="Arial"/>
              </a:rPr>
              <a:t>2019 International Conference on Sustainable Technologies for Industry 4.0 (STI)</a:t>
            </a:r>
            <a:r>
              <a:rPr lang="en-US" sz="2000" b="0" strike="noStrike" spc="-1">
                <a:solidFill>
                  <a:schemeClr val="dk1"/>
                </a:solidFill>
                <a:latin typeface="Arial"/>
                <a:ea typeface="Arial"/>
              </a:rPr>
              <a:t>, Dhaka, Bangladesh, Dec. 2019​</a:t>
            </a:r>
            <a:endParaRPr lang="en-US" sz="2000" b="0" strike="noStrike" spc="-1">
              <a:solidFill>
                <a:schemeClr val="dk1"/>
              </a:solidFill>
              <a:latin typeface="Arial"/>
            </a:endParaRPr>
          </a:p>
          <a:p>
            <a:pPr marL="457200" indent="-317520" defTabSz="914400">
              <a:lnSpc>
                <a:spcPct val="150000"/>
              </a:lnSpc>
              <a:buClr>
                <a:srgbClr val="6F6F74"/>
              </a:buClr>
              <a:buFont typeface="Arial"/>
              <a:buAutoNum type="arabicPeriod"/>
            </a:pPr>
            <a:r>
              <a:rPr lang="en-US" sz="2000" b="0" strike="noStrike" spc="-1">
                <a:solidFill>
                  <a:schemeClr val="dk1"/>
                </a:solidFill>
                <a:latin typeface="Arial"/>
                <a:ea typeface="Arial"/>
              </a:rPr>
              <a:t>A. Rodriguez, A. J. Rico-Diaz, J. R. Rabunal, J. Puertas, and L. Pena, "Fish Monitoring and Sizing Using Computer Vision," in </a:t>
            </a:r>
            <a:r>
              <a:rPr lang="en-US" sz="2000" b="0" i="1" strike="noStrike" spc="-1">
                <a:solidFill>
                  <a:schemeClr val="dk1"/>
                </a:solidFill>
                <a:latin typeface="Arial"/>
                <a:ea typeface="Arial"/>
              </a:rPr>
              <a:t>Lecture Notes in Computer Science</a:t>
            </a:r>
            <a:r>
              <a:rPr lang="en-US" sz="2000" b="0" strike="noStrike" spc="-1">
                <a:solidFill>
                  <a:schemeClr val="dk1"/>
                </a:solidFill>
                <a:latin typeface="Arial"/>
                <a:ea typeface="Arial"/>
              </a:rPr>
              <a:t>, vol. 9108, J. M. Ferrández Vicente et al., Eds. Cham: Springer, 2015, pp. 419-428</a:t>
            </a:r>
            <a:endParaRPr lang="en-US" sz="2000" b="0" strike="noStrike" spc="-1">
              <a:solidFill>
                <a:schemeClr val="dk1"/>
              </a:solidFill>
              <a:latin typeface="Arial"/>
            </a:endParaRPr>
          </a:p>
          <a:p>
            <a:pPr marL="457200" indent="-317520" defTabSz="914400">
              <a:lnSpc>
                <a:spcPct val="150000"/>
              </a:lnSpc>
              <a:buClr>
                <a:srgbClr val="6F6F74"/>
              </a:buClr>
              <a:buFont typeface="Arial"/>
              <a:buAutoNum type="arabicPeriod"/>
            </a:pPr>
            <a:r>
              <a:rPr lang="en-US" sz="2000" b="0" strike="noStrike" spc="-1">
                <a:solidFill>
                  <a:schemeClr val="dk1"/>
                </a:solidFill>
                <a:latin typeface="Arial"/>
                <a:ea typeface="Arial"/>
              </a:rPr>
              <a:t>A. Waleed, H. Medhat, M. Esmail, K. Osama, R. Samy, and T. M. Ghanim, "Automatic Recognition of Fish Diseases in Fish Farms," </a:t>
            </a:r>
            <a:r>
              <a:rPr lang="en-US" sz="2000" b="0" i="1" strike="noStrike" spc="-1">
                <a:solidFill>
                  <a:schemeClr val="dk1"/>
                </a:solidFill>
                <a:latin typeface="Arial"/>
                <a:ea typeface="Arial"/>
              </a:rPr>
              <a:t>Faculty of Computer Science, Misr International University</a:t>
            </a:r>
            <a:r>
              <a:rPr lang="en-US" sz="2000" b="0" strike="noStrike" spc="-1">
                <a:solidFill>
                  <a:schemeClr val="dk1"/>
                </a:solidFill>
                <a:latin typeface="Arial"/>
                <a:ea typeface="Arial"/>
              </a:rPr>
              <a:t>, Cairo, Egypt​</a:t>
            </a:r>
            <a:endParaRPr lang="en-US" sz="2000" b="0" strike="noStrike" spc="-1">
              <a:solidFill>
                <a:schemeClr val="dk1"/>
              </a:solidFill>
              <a:latin typeface="Arial"/>
            </a:endParaRPr>
          </a:p>
          <a:p>
            <a:pPr marL="457200" indent="-317520" defTabSz="914400">
              <a:lnSpc>
                <a:spcPct val="150000"/>
              </a:lnSpc>
              <a:buClr>
                <a:srgbClr val="6F6F74"/>
              </a:buClr>
              <a:buFont typeface="Arial"/>
              <a:buAutoNum type="arabicPeriod"/>
            </a:pPr>
            <a:r>
              <a:rPr lang="en-US" sz="2000" b="0" strike="noStrike" spc="-1">
                <a:solidFill>
                  <a:schemeClr val="dk1"/>
                </a:solidFill>
                <a:latin typeface="Arial"/>
                <a:ea typeface="Arial"/>
              </a:rPr>
              <a:t>R. Law, "Fishing, selection, and phenotypic evolution," </a:t>
            </a:r>
            <a:r>
              <a:rPr lang="en-US" sz="2000" b="0" i="1" strike="noStrike" spc="-1">
                <a:solidFill>
                  <a:schemeClr val="dk1"/>
                </a:solidFill>
                <a:latin typeface="Arial"/>
                <a:ea typeface="Arial"/>
              </a:rPr>
              <a:t>ICES Journal of Marine Science</a:t>
            </a:r>
            <a:r>
              <a:rPr lang="en-US" sz="2000" b="0" strike="noStrike" spc="-1">
                <a:solidFill>
                  <a:schemeClr val="dk1"/>
                </a:solidFill>
                <a:latin typeface="Arial"/>
                <a:ea typeface="Arial"/>
              </a:rPr>
              <a:t>, vol. 57, pp. 659–668, 2000</a:t>
            </a:r>
            <a:endParaRPr lang="en-US" sz="2000" b="0" strike="noStrike" spc="-1">
              <a:solidFill>
                <a:schemeClr val="dk1"/>
              </a:solidFill>
              <a:latin typeface="Arial"/>
            </a:endParaRPr>
          </a:p>
          <a:p>
            <a:pPr marL="457200" indent="0" defTabSz="914400">
              <a:lnSpc>
                <a:spcPct val="150000"/>
              </a:lnSpc>
              <a:buNone/>
              <a:tabLst>
                <a:tab pos="0" algn="l"/>
              </a:tabLst>
            </a:pPr>
            <a:endParaRPr lang="en-US" sz="2070" b="0" strike="noStrike" spc="-1">
              <a:solidFill>
                <a:schemeClr val="dk1"/>
              </a:solidFill>
              <a:latin typeface="Arial"/>
            </a:endParaRPr>
          </a:p>
          <a:p>
            <a:pPr marL="487080" indent="-265320" defTabSz="914400">
              <a:lnSpc>
                <a:spcPct val="95000"/>
              </a:lnSpc>
              <a:buNone/>
              <a:tabLst>
                <a:tab pos="0" algn="l"/>
              </a:tabLst>
            </a:pPr>
            <a:endParaRPr lang="en-US" sz="1800" b="0" strike="noStrike" spc="-1">
              <a:solidFill>
                <a:schemeClr val="dk1"/>
              </a:solidFill>
              <a:latin typeface="Arial"/>
            </a:endParaRPr>
          </a:p>
        </p:txBody>
      </p:sp>
      <p:sp>
        <p:nvSpPr>
          <p:cNvPr id="172" name="PlaceHolder 3"/>
          <p:cNvSpPr>
            <a:spLocks noGrp="1"/>
          </p:cNvSpPr>
          <p:nvPr>
            <p:ph type="sldNum" idx="61"/>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B9A644C4-DA5D-4778-9159-618BD1DD45F7}" type="slidenum">
              <a:rPr lang="en-US" sz="3600" b="0" strike="noStrike" spc="-1">
                <a:solidFill>
                  <a:srgbClr val="8E8E93"/>
                </a:solidFill>
                <a:latin typeface="Century Schoolbook"/>
                <a:ea typeface="Century Schoolbook"/>
              </a:rPr>
              <a:t>17</a:t>
            </a:fld>
            <a:endParaRPr lang="en-US" sz="3600" b="0" strike="noStrike" spc="-1">
              <a:solidFill>
                <a:srgbClr val="000000"/>
              </a:solidFill>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261800" y="365760"/>
            <a:ext cx="9691920" cy="1325160"/>
          </a:xfrm>
          <a:prstGeom prst="rect">
            <a:avLst/>
          </a:prstGeom>
          <a:noFill/>
          <a:ln w="0">
            <a:noFill/>
          </a:ln>
        </p:spPr>
        <p:txBody>
          <a:bodyPr lIns="91440" tIns="45720" rIns="91440" bIns="45720" anchor="b">
            <a:normAutofit/>
          </a:bodyPr>
          <a:lstStyle/>
          <a:p>
            <a:pPr indent="0" defTabSz="914400">
              <a:lnSpc>
                <a:spcPct val="90000"/>
              </a:lnSpc>
              <a:buNone/>
              <a:tabLst>
                <a:tab pos="0" algn="l"/>
              </a:tabLst>
            </a:pPr>
            <a:r>
              <a:rPr lang="en-US" sz="4400" b="0" strike="noStrike" spc="-1" dirty="0">
                <a:solidFill>
                  <a:schemeClr val="dk1"/>
                </a:solidFill>
                <a:latin typeface="Century Schoolbook"/>
                <a:ea typeface="Century Schoolbook"/>
              </a:rPr>
              <a:t>Introduction</a:t>
            </a:r>
            <a:endParaRPr lang="en-US" sz="4400" b="0" strike="noStrike" spc="-1" dirty="0">
              <a:solidFill>
                <a:schemeClr val="dk1"/>
              </a:solidFill>
              <a:latin typeface="Arial"/>
            </a:endParaRPr>
          </a:p>
        </p:txBody>
      </p:sp>
      <p:sp>
        <p:nvSpPr>
          <p:cNvPr id="98" name="PlaceHolder 2"/>
          <p:cNvSpPr>
            <a:spLocks noGrp="1"/>
          </p:cNvSpPr>
          <p:nvPr>
            <p:ph/>
          </p:nvPr>
        </p:nvSpPr>
        <p:spPr>
          <a:xfrm>
            <a:off x="1261800" y="1828800"/>
            <a:ext cx="9226440" cy="4350600"/>
          </a:xfrm>
          <a:prstGeom prst="rect">
            <a:avLst/>
          </a:prstGeom>
          <a:noFill/>
          <a:ln w="0">
            <a:noFill/>
          </a:ln>
        </p:spPr>
        <p:txBody>
          <a:bodyPr lIns="91440" tIns="45720" rIns="91440" bIns="45720" anchor="t">
            <a:normAutofit/>
          </a:bodyPr>
          <a:lstStyle/>
          <a:p>
            <a:pPr indent="0" defTabSz="914400">
              <a:lnSpc>
                <a:spcPct val="150000"/>
              </a:lnSpc>
              <a:spcBef>
                <a:spcPts val="1400"/>
              </a:spcBef>
              <a:buNone/>
              <a:tabLst>
                <a:tab pos="0" algn="l"/>
              </a:tabLst>
            </a:pPr>
            <a:r>
              <a:rPr lang="en-US" sz="1800" b="0" strike="noStrike" spc="-1" dirty="0">
                <a:solidFill>
                  <a:schemeClr val="dk1"/>
                </a:solidFill>
                <a:latin typeface="Century Schoolbook" panose="02040604050505020304" pitchFamily="18" charset="0"/>
                <a:ea typeface="Century Schoolbook"/>
              </a:rPr>
              <a:t>Aquaculture is the farming of fish, crustaceans, and aquatic plants in controlled environments to meet global seafood demand. It supports food security and reduces pressure on wild fish stocks.</a:t>
            </a:r>
            <a:endParaRPr lang="en-US" sz="1800" b="0" strike="noStrike" spc="-1" dirty="0">
              <a:solidFill>
                <a:schemeClr val="dk1"/>
              </a:solidFill>
              <a:latin typeface="Century Schoolbook" panose="02040604050505020304" pitchFamily="18" charset="0"/>
            </a:endParaRPr>
          </a:p>
          <a:p>
            <a:pPr indent="0" defTabSz="914400">
              <a:lnSpc>
                <a:spcPct val="150000"/>
              </a:lnSpc>
              <a:spcBef>
                <a:spcPts val="1400"/>
              </a:spcBef>
              <a:buNone/>
              <a:tabLst>
                <a:tab pos="0" algn="l"/>
              </a:tabLst>
            </a:pPr>
            <a:r>
              <a:rPr lang="en-US" sz="1800" b="0" strike="noStrike" spc="-1" dirty="0">
                <a:solidFill>
                  <a:schemeClr val="dk1"/>
                </a:solidFill>
                <a:latin typeface="Century Schoolbook"/>
                <a:ea typeface="Century Schoolbook"/>
              </a:rPr>
              <a:t>Aquaculture provides us with:</a:t>
            </a:r>
            <a:endParaRPr lang="en-US" sz="1800" b="0" strike="noStrike" spc="-1" dirty="0">
              <a:solidFill>
                <a:schemeClr val="dk1"/>
              </a:solidFill>
              <a:latin typeface="Arial"/>
            </a:endParaRPr>
          </a:p>
          <a:p>
            <a:pPr marL="457200" indent="-336600" defTabSz="914400">
              <a:lnSpc>
                <a:spcPct val="115000"/>
              </a:lnSpc>
              <a:buClr>
                <a:srgbClr val="000000"/>
              </a:buClr>
              <a:buFont typeface="Arial"/>
              <a:buChar char="•"/>
              <a:tabLst>
                <a:tab pos="0" algn="l"/>
              </a:tabLst>
            </a:pPr>
            <a:r>
              <a:rPr lang="en-US" sz="1700" b="0" strike="noStrike" spc="-1" dirty="0">
                <a:solidFill>
                  <a:schemeClr val="dk1"/>
                </a:solidFill>
                <a:latin typeface="Century Schoolbook" panose="02040604050505020304" pitchFamily="18" charset="0"/>
                <a:ea typeface="Arial"/>
              </a:rPr>
              <a:t>Importance of water quality </a:t>
            </a:r>
            <a:endParaRPr lang="en-US" sz="1700" b="0" strike="noStrike" spc="-1" dirty="0">
              <a:solidFill>
                <a:schemeClr val="dk1"/>
              </a:solidFill>
              <a:latin typeface="Century Schoolbook" panose="02040604050505020304" pitchFamily="18" charset="0"/>
            </a:endParaRPr>
          </a:p>
          <a:p>
            <a:pPr marL="457200" indent="-336600" defTabSz="914400">
              <a:lnSpc>
                <a:spcPct val="115000"/>
              </a:lnSpc>
              <a:buClr>
                <a:srgbClr val="000000"/>
              </a:buClr>
              <a:buFont typeface="Arial"/>
              <a:buChar char="•"/>
              <a:tabLst>
                <a:tab pos="0" algn="l"/>
              </a:tabLst>
            </a:pPr>
            <a:r>
              <a:rPr lang="en-US" sz="1700" b="0" strike="noStrike" spc="-1" dirty="0">
                <a:solidFill>
                  <a:schemeClr val="dk1"/>
                </a:solidFill>
                <a:latin typeface="Century Schoolbook" panose="02040604050505020304" pitchFamily="18" charset="0"/>
                <a:ea typeface="Arial"/>
              </a:rPr>
              <a:t>Species Recommendation</a:t>
            </a:r>
            <a:endParaRPr lang="en-US" sz="1700" b="0" strike="noStrike" spc="-1" dirty="0">
              <a:solidFill>
                <a:schemeClr val="dk1"/>
              </a:solidFill>
              <a:latin typeface="Century Schoolbook" panose="02040604050505020304" pitchFamily="18" charset="0"/>
            </a:endParaRPr>
          </a:p>
          <a:p>
            <a:pPr marL="457200" indent="-336600" defTabSz="914400">
              <a:lnSpc>
                <a:spcPct val="115000"/>
              </a:lnSpc>
              <a:buClr>
                <a:srgbClr val="000000"/>
              </a:buClr>
              <a:buFont typeface="Arial"/>
              <a:buChar char="•"/>
              <a:tabLst>
                <a:tab pos="0" algn="l"/>
              </a:tabLst>
            </a:pPr>
            <a:r>
              <a:rPr lang="en-US" sz="1700" b="0" strike="noStrike" spc="-1" dirty="0">
                <a:solidFill>
                  <a:schemeClr val="dk1"/>
                </a:solidFill>
                <a:latin typeface="Century Schoolbook" panose="02040604050505020304" pitchFamily="18" charset="0"/>
                <a:ea typeface="Arial"/>
              </a:rPr>
              <a:t>Growth Optimization</a:t>
            </a:r>
            <a:endParaRPr lang="en-US" sz="1700" b="0" strike="noStrike" spc="-1" dirty="0">
              <a:solidFill>
                <a:schemeClr val="dk1"/>
              </a:solidFill>
              <a:latin typeface="Century Schoolbook" panose="02040604050505020304" pitchFamily="18" charset="0"/>
            </a:endParaRPr>
          </a:p>
          <a:p>
            <a:pPr marL="457200" indent="-336600" defTabSz="914400">
              <a:lnSpc>
                <a:spcPct val="115000"/>
              </a:lnSpc>
              <a:buClr>
                <a:srgbClr val="000000"/>
              </a:buClr>
              <a:buFont typeface="Arial"/>
              <a:buChar char="•"/>
              <a:tabLst>
                <a:tab pos="0" algn="l"/>
              </a:tabLst>
            </a:pPr>
            <a:r>
              <a:rPr lang="en-US" sz="1700" b="0" strike="noStrike" spc="-1" dirty="0">
                <a:solidFill>
                  <a:schemeClr val="dk1"/>
                </a:solidFill>
                <a:latin typeface="Century Schoolbook" panose="02040604050505020304" pitchFamily="18" charset="0"/>
                <a:ea typeface="Arial"/>
              </a:rPr>
              <a:t>Sustainability</a:t>
            </a:r>
            <a:endParaRPr lang="en-US" sz="1700" b="0" strike="noStrike" spc="-1" dirty="0">
              <a:solidFill>
                <a:schemeClr val="dk1"/>
              </a:solidFill>
              <a:latin typeface="Century Schoolbook" panose="02040604050505020304" pitchFamily="18" charset="0"/>
            </a:endParaRPr>
          </a:p>
          <a:p>
            <a:pPr marL="457200" indent="-336600" defTabSz="914400">
              <a:lnSpc>
                <a:spcPct val="115000"/>
              </a:lnSpc>
              <a:buClr>
                <a:srgbClr val="000000"/>
              </a:buClr>
              <a:buFont typeface="Arial"/>
              <a:buChar char="•"/>
              <a:tabLst>
                <a:tab pos="0" algn="l"/>
              </a:tabLst>
            </a:pPr>
            <a:r>
              <a:rPr lang="en-US" sz="1700" b="0" strike="noStrike" spc="-1" dirty="0">
                <a:solidFill>
                  <a:schemeClr val="dk1"/>
                </a:solidFill>
                <a:latin typeface="Century Schoolbook" panose="02040604050505020304" pitchFamily="18" charset="0"/>
                <a:ea typeface="Arial"/>
              </a:rPr>
              <a:t>Efficient Resource Use</a:t>
            </a:r>
            <a:endParaRPr lang="en-US" sz="1700" b="0" strike="noStrike" spc="-1" dirty="0">
              <a:solidFill>
                <a:schemeClr val="dk1"/>
              </a:solidFill>
              <a:latin typeface="Century Schoolbook" panose="02040604050505020304" pitchFamily="18" charset="0"/>
            </a:endParaRPr>
          </a:p>
          <a:p>
            <a:pPr marL="457200" indent="-336600" defTabSz="914400">
              <a:lnSpc>
                <a:spcPct val="115000"/>
              </a:lnSpc>
              <a:buClr>
                <a:srgbClr val="000000"/>
              </a:buClr>
              <a:buFont typeface="Arial"/>
              <a:buChar char="•"/>
              <a:tabLst>
                <a:tab pos="0" algn="l"/>
              </a:tabLst>
            </a:pPr>
            <a:r>
              <a:rPr lang="en-US" sz="1700" b="0" strike="noStrike" spc="-1" dirty="0">
                <a:solidFill>
                  <a:schemeClr val="dk1"/>
                </a:solidFill>
                <a:latin typeface="Century Schoolbook" panose="02040604050505020304" pitchFamily="18" charset="0"/>
                <a:ea typeface="Arial"/>
              </a:rPr>
              <a:t>Disease Detection</a:t>
            </a:r>
            <a:endParaRPr lang="en-US" sz="1700" b="0" strike="noStrike" spc="-1" dirty="0">
              <a:solidFill>
                <a:schemeClr val="dk1"/>
              </a:solidFill>
              <a:latin typeface="Century Schoolbook" panose="02040604050505020304" pitchFamily="18" charset="0"/>
            </a:endParaRPr>
          </a:p>
          <a:p>
            <a:pPr marL="457200" indent="0" defTabSz="914400">
              <a:lnSpc>
                <a:spcPct val="115000"/>
              </a:lnSpc>
              <a:buNone/>
              <a:tabLst>
                <a:tab pos="0" algn="l"/>
              </a:tabLst>
            </a:pPr>
            <a:r>
              <a:rPr lang="en-US" sz="1400" b="0" strike="noStrike" spc="-1" dirty="0">
                <a:solidFill>
                  <a:schemeClr val="dk1"/>
                </a:solidFill>
                <a:latin typeface="Arial"/>
                <a:ea typeface="Arial"/>
              </a:rPr>
              <a:t>     </a:t>
            </a:r>
            <a:endParaRPr lang="en-US" sz="1400" b="0" strike="noStrike" spc="-1" dirty="0">
              <a:solidFill>
                <a:schemeClr val="dk1"/>
              </a:solidFill>
              <a:latin typeface="Arial"/>
            </a:endParaRPr>
          </a:p>
          <a:p>
            <a:pPr indent="0" defTabSz="914400">
              <a:lnSpc>
                <a:spcPct val="95000"/>
              </a:lnSpc>
              <a:spcBef>
                <a:spcPts val="1400"/>
              </a:spcBef>
              <a:buNone/>
              <a:tabLst>
                <a:tab pos="0" algn="l"/>
              </a:tabLst>
            </a:pPr>
            <a:endParaRPr lang="en-US" sz="1800" b="0" strike="noStrike" spc="-1" dirty="0">
              <a:solidFill>
                <a:schemeClr val="dk1"/>
              </a:solidFill>
              <a:latin typeface="Arial"/>
            </a:endParaRPr>
          </a:p>
        </p:txBody>
      </p:sp>
      <p:sp>
        <p:nvSpPr>
          <p:cNvPr id="99" name="PlaceHolder 3"/>
          <p:cNvSpPr>
            <a:spLocks noGrp="1"/>
          </p:cNvSpPr>
          <p:nvPr>
            <p:ph type="sldNum" idx="46"/>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139E13C3-3944-4DE4-A9FA-82C5982ADB3E}" type="slidenum">
              <a:rPr lang="en-US" sz="3600" b="0" strike="noStrike" spc="-1">
                <a:solidFill>
                  <a:srgbClr val="8E8E93"/>
                </a:solidFill>
                <a:latin typeface="Century Schoolbook"/>
                <a:ea typeface="Century Schoolbook"/>
              </a:rPr>
              <a:t>2</a:t>
            </a:fld>
            <a:endParaRPr lang="en-US" sz="3600" b="0" strike="noStrike" spc="-1">
              <a:solidFill>
                <a:srgbClr val="000000"/>
              </a:solidFill>
              <a:latin typeface="Times New Roman"/>
            </a:endParaRPr>
          </a:p>
        </p:txBody>
      </p:sp>
      <p:pic>
        <p:nvPicPr>
          <p:cNvPr id="100" name="Google Shape;118;p16" descr="National University of Computer and Emerging Sciences - Wikipedia"/>
          <p:cNvPicPr/>
          <p:nvPr/>
        </p:nvPicPr>
        <p:blipFill>
          <a:blip r:embed="rId3"/>
          <a:stretch/>
        </p:blipFill>
        <p:spPr>
          <a:xfrm>
            <a:off x="9589680" y="218880"/>
            <a:ext cx="1471680" cy="147168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sldNum" idx="47"/>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37E63B2F-8375-4D82-A948-346FEB14CD43}" type="slidenum">
              <a:rPr lang="en-US" sz="3600" b="0" strike="noStrike" spc="-1">
                <a:solidFill>
                  <a:srgbClr val="8E8E93"/>
                </a:solidFill>
                <a:latin typeface="Century Schoolbook"/>
                <a:ea typeface="Century Schoolbook"/>
              </a:rPr>
              <a:t>3</a:t>
            </a:fld>
            <a:endParaRPr lang="en-US" sz="3600" b="0" strike="noStrike" spc="-1">
              <a:solidFill>
                <a:srgbClr val="000000"/>
              </a:solidFill>
              <a:latin typeface="Times New Roman"/>
            </a:endParaRPr>
          </a:p>
        </p:txBody>
      </p:sp>
      <p:sp>
        <p:nvSpPr>
          <p:cNvPr id="102" name="PlaceHolder 2"/>
          <p:cNvSpPr>
            <a:spLocks noGrp="1"/>
          </p:cNvSpPr>
          <p:nvPr>
            <p:ph type="title"/>
          </p:nvPr>
        </p:nvSpPr>
        <p:spPr>
          <a:xfrm>
            <a:off x="1261800" y="365760"/>
            <a:ext cx="9691920" cy="1325160"/>
          </a:xfrm>
          <a:prstGeom prst="rect">
            <a:avLst/>
          </a:prstGeom>
          <a:noFill/>
          <a:ln w="0">
            <a:noFill/>
          </a:ln>
        </p:spPr>
        <p:txBody>
          <a:bodyPr lIns="91440" tIns="45720" rIns="91440" bIns="45720" anchor="b">
            <a:normAutofit/>
          </a:bodyPr>
          <a:lstStyle/>
          <a:p>
            <a:pPr indent="0" defTabSz="914400">
              <a:lnSpc>
                <a:spcPct val="90000"/>
              </a:lnSpc>
              <a:buNone/>
              <a:tabLst>
                <a:tab pos="0" algn="l"/>
              </a:tabLst>
            </a:pPr>
            <a:r>
              <a:rPr lang="en-US" sz="4400" b="0" strike="noStrike" spc="-1">
                <a:solidFill>
                  <a:schemeClr val="dk1"/>
                </a:solidFill>
                <a:latin typeface="Century Schoolbook"/>
                <a:ea typeface="Century Schoolbook"/>
              </a:rPr>
              <a:t>Problem Statement</a:t>
            </a:r>
            <a:endParaRPr lang="en-US" sz="4400" b="0" strike="noStrike" spc="-1">
              <a:solidFill>
                <a:schemeClr val="dk1"/>
              </a:solidFill>
              <a:latin typeface="Arial"/>
            </a:endParaRPr>
          </a:p>
        </p:txBody>
      </p:sp>
      <p:sp>
        <p:nvSpPr>
          <p:cNvPr id="103" name="PlaceHolder 3"/>
          <p:cNvSpPr>
            <a:spLocks noGrp="1"/>
          </p:cNvSpPr>
          <p:nvPr>
            <p:ph/>
          </p:nvPr>
        </p:nvSpPr>
        <p:spPr>
          <a:xfrm>
            <a:off x="1261800" y="1691280"/>
            <a:ext cx="8250840" cy="4593960"/>
          </a:xfrm>
          <a:prstGeom prst="rect">
            <a:avLst/>
          </a:prstGeom>
          <a:noFill/>
          <a:ln w="0">
            <a:noFill/>
          </a:ln>
        </p:spPr>
        <p:txBody>
          <a:bodyPr lIns="91440" tIns="45720" rIns="91440" bIns="45720" anchor="t">
            <a:normAutofit/>
          </a:bodyPr>
          <a:lstStyle/>
          <a:p>
            <a:pPr>
              <a:lnSpc>
                <a:spcPct val="150000"/>
              </a:lnSpc>
              <a:spcBef>
                <a:spcPts val="1400"/>
              </a:spcBef>
              <a:tabLst>
                <a:tab pos="0" algn="l"/>
              </a:tabLst>
            </a:pPr>
            <a:r>
              <a:rPr lang="en-US" sz="1800" spc="-1" dirty="0">
                <a:solidFill>
                  <a:schemeClr val="dk1"/>
                </a:solidFill>
                <a:latin typeface="Century Schoolbook" panose="02040604050505020304" pitchFamily="18" charset="0"/>
              </a:rPr>
              <a:t>Aquaculture faces challenges such as suboptimal fish growth due to traditional methods, difficulties in choosing the right fish species, and resource wastage from poor water management. Inadequate disease detection tools increase the risk of outbreaks, which impacts fish health and overall productivity.</a:t>
            </a:r>
          </a:p>
        </p:txBody>
      </p:sp>
      <p:pic>
        <p:nvPicPr>
          <p:cNvPr id="104" name="Google Shape;126;p17" descr="National University of Computer and Emerging Sciences - Wikipedia"/>
          <p:cNvPicPr/>
          <p:nvPr/>
        </p:nvPicPr>
        <p:blipFill>
          <a:blip r:embed="rId2"/>
          <a:stretch/>
        </p:blipFill>
        <p:spPr>
          <a:xfrm>
            <a:off x="9513360" y="218880"/>
            <a:ext cx="1471680" cy="14716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sldNum" idx="48"/>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848E0F27-AB1B-416C-886C-F5F964D8912E}" type="slidenum">
              <a:rPr lang="en-US" sz="3600" b="0" strike="noStrike" spc="-1">
                <a:solidFill>
                  <a:srgbClr val="8E8E93"/>
                </a:solidFill>
                <a:latin typeface="Century Schoolbook"/>
                <a:ea typeface="Century Schoolbook"/>
              </a:rPr>
              <a:t>4</a:t>
            </a:fld>
            <a:endParaRPr lang="en-US" sz="3600" b="0" strike="noStrike" spc="-1">
              <a:solidFill>
                <a:srgbClr val="000000"/>
              </a:solidFill>
              <a:latin typeface="Times New Roman"/>
            </a:endParaRPr>
          </a:p>
        </p:txBody>
      </p:sp>
      <p:sp>
        <p:nvSpPr>
          <p:cNvPr id="106" name="Google Shape;133;p18"/>
          <p:cNvSpPr/>
          <p:nvPr/>
        </p:nvSpPr>
        <p:spPr>
          <a:xfrm>
            <a:off x="398880" y="538560"/>
            <a:ext cx="8031240" cy="785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defTabSz="914400">
              <a:lnSpc>
                <a:spcPct val="90000"/>
              </a:lnSpc>
              <a:tabLst>
                <a:tab pos="0" algn="l"/>
              </a:tabLst>
            </a:pPr>
            <a:r>
              <a:rPr lang="en-US" sz="4400" b="0" strike="noStrike" spc="-1">
                <a:solidFill>
                  <a:schemeClr val="dk1"/>
                </a:solidFill>
                <a:latin typeface="Century Schoolbook"/>
                <a:ea typeface="Century Schoolbook"/>
              </a:rPr>
              <a:t>Objectives</a:t>
            </a:r>
            <a:endParaRPr lang="en-US" sz="4400" b="0" strike="noStrike" spc="-1">
              <a:solidFill>
                <a:srgbClr val="000000"/>
              </a:solidFill>
              <a:latin typeface="Arial"/>
            </a:endParaRPr>
          </a:p>
        </p:txBody>
      </p:sp>
      <p:pic>
        <p:nvPicPr>
          <p:cNvPr id="107" name="Google Shape;134;p18" descr="National University of Computer and Emerging Sciences - Wikipedia"/>
          <p:cNvPicPr/>
          <p:nvPr/>
        </p:nvPicPr>
        <p:blipFill>
          <a:blip r:embed="rId3"/>
          <a:stretch/>
        </p:blipFill>
        <p:spPr>
          <a:xfrm>
            <a:off x="9624240" y="199440"/>
            <a:ext cx="1471680" cy="1471680"/>
          </a:xfrm>
          <a:prstGeom prst="rect">
            <a:avLst/>
          </a:prstGeom>
          <a:ln w="0">
            <a:noFill/>
          </a:ln>
        </p:spPr>
      </p:pic>
      <p:sp>
        <p:nvSpPr>
          <p:cNvPr id="108" name="Google Shape;135;p18"/>
          <p:cNvSpPr/>
          <p:nvPr/>
        </p:nvSpPr>
        <p:spPr>
          <a:xfrm>
            <a:off x="398880" y="1621440"/>
            <a:ext cx="9770400" cy="2703176"/>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defTabSz="914400">
              <a:lnSpc>
                <a:spcPct val="115000"/>
              </a:lnSpc>
              <a:tabLst>
                <a:tab pos="0" algn="l"/>
              </a:tabLst>
            </a:pPr>
            <a:r>
              <a:rPr lang="en-US" spc="-1" dirty="0">
                <a:solidFill>
                  <a:schemeClr val="dk1"/>
                </a:solidFill>
                <a:latin typeface="Century Schoolbook" panose="02040604050505020304" pitchFamily="18" charset="0"/>
                <a:ea typeface="+mj-ea"/>
                <a:cs typeface="+mj-cs"/>
              </a:rPr>
              <a:t>The objective of this project is to develop an advanced aquaculture system that includes a fish type classification model, size and growth monitoring, behavior tracking, and disease detection to improve fish farming practices.</a:t>
            </a:r>
          </a:p>
          <a:p>
            <a:pPr defTabSz="914400">
              <a:lnSpc>
                <a:spcPct val="115000"/>
              </a:lnSpc>
              <a:tabLst>
                <a:tab pos="0" algn="l"/>
              </a:tabLst>
            </a:pPr>
            <a:endParaRPr lang="en-US" spc="-1" dirty="0">
              <a:solidFill>
                <a:schemeClr val="dk1"/>
              </a:solidFill>
              <a:latin typeface="Century Schoolbook" panose="02040604050505020304" pitchFamily="18" charset="0"/>
              <a:ea typeface="+mj-ea"/>
              <a:cs typeface="+mj-cs"/>
            </a:endParaRPr>
          </a:p>
          <a:p>
            <a:pPr defTabSz="914400">
              <a:lnSpc>
                <a:spcPct val="115000"/>
              </a:lnSpc>
              <a:tabLst>
                <a:tab pos="0" algn="l"/>
              </a:tabLst>
            </a:pPr>
            <a:r>
              <a:rPr lang="en-US" spc="-1" dirty="0">
                <a:solidFill>
                  <a:schemeClr val="dk1"/>
                </a:solidFill>
                <a:latin typeface="Century Schoolbook" panose="02040604050505020304" pitchFamily="18" charset="0"/>
                <a:ea typeface="+mj-ea"/>
                <a:cs typeface="+mj-cs"/>
              </a:rPr>
              <a:t>The project aims to integrate these modules with sensors and existing systems to create a reliable solution that ensures fish health and productivity. Real-time alerts and a user-friendly web/app interface will be developed to help users monitor fish conditions, receive notifications, and take timely 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sldNum" idx="49"/>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7F27A7CE-C3A9-4F0C-BF6A-D047E0046934}" type="slidenum">
              <a:rPr lang="en-US" sz="3600" b="0" strike="noStrike" spc="-1">
                <a:solidFill>
                  <a:srgbClr val="8E8E93"/>
                </a:solidFill>
                <a:latin typeface="Century Schoolbook"/>
                <a:ea typeface="Century Schoolbook"/>
              </a:rPr>
              <a:t>5</a:t>
            </a:fld>
            <a:endParaRPr lang="en-US" sz="3600" b="0" strike="noStrike" spc="-1">
              <a:solidFill>
                <a:srgbClr val="000000"/>
              </a:solidFill>
              <a:latin typeface="Times New Roman"/>
            </a:endParaRPr>
          </a:p>
        </p:txBody>
      </p:sp>
      <p:sp>
        <p:nvSpPr>
          <p:cNvPr id="110" name="Google Shape;141;p19"/>
          <p:cNvSpPr/>
          <p:nvPr/>
        </p:nvSpPr>
        <p:spPr>
          <a:xfrm>
            <a:off x="315000" y="6120"/>
            <a:ext cx="4312080" cy="6217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defTabSz="914400">
              <a:lnSpc>
                <a:spcPct val="100000"/>
              </a:lnSpc>
              <a:tabLst>
                <a:tab pos="0" algn="l"/>
              </a:tabLst>
            </a:pPr>
            <a:r>
              <a:rPr lang="en-US" sz="4000" b="0" strike="noStrike" spc="-1">
                <a:solidFill>
                  <a:srgbClr val="000000"/>
                </a:solidFill>
                <a:latin typeface="Cambria"/>
                <a:ea typeface="Cambria"/>
              </a:rPr>
              <a:t>Literature Review</a:t>
            </a:r>
            <a:endParaRPr lang="en-US" sz="4000" b="0" strike="noStrike" spc="-1">
              <a:solidFill>
                <a:srgbClr val="000000"/>
              </a:solidFill>
              <a:latin typeface="Arial"/>
            </a:endParaRPr>
          </a:p>
        </p:txBody>
      </p:sp>
      <p:graphicFrame>
        <p:nvGraphicFramePr>
          <p:cNvPr id="111" name="Google Shape;142;p19"/>
          <p:cNvGraphicFramePr/>
          <p:nvPr>
            <p:extLst>
              <p:ext uri="{D42A27DB-BD31-4B8C-83A1-F6EECF244321}">
                <p14:modId xmlns:p14="http://schemas.microsoft.com/office/powerpoint/2010/main" val="3091233808"/>
              </p:ext>
            </p:extLst>
          </p:nvPr>
        </p:nvGraphicFramePr>
        <p:xfrm>
          <a:off x="356040" y="980640"/>
          <a:ext cx="10621440" cy="5401800"/>
        </p:xfrm>
        <a:graphic>
          <a:graphicData uri="http://schemas.openxmlformats.org/drawingml/2006/table">
            <a:tbl>
              <a:tblPr/>
              <a:tblGrid>
                <a:gridCol w="884520">
                  <a:extLst>
                    <a:ext uri="{9D8B030D-6E8A-4147-A177-3AD203B41FA5}">
                      <a16:colId xmlns:a16="http://schemas.microsoft.com/office/drawing/2014/main" val="20000"/>
                    </a:ext>
                  </a:extLst>
                </a:gridCol>
                <a:gridCol w="813323">
                  <a:extLst>
                    <a:ext uri="{9D8B030D-6E8A-4147-A177-3AD203B41FA5}">
                      <a16:colId xmlns:a16="http://schemas.microsoft.com/office/drawing/2014/main" val="20001"/>
                    </a:ext>
                  </a:extLst>
                </a:gridCol>
                <a:gridCol w="1609477">
                  <a:extLst>
                    <a:ext uri="{9D8B030D-6E8A-4147-A177-3AD203B41FA5}">
                      <a16:colId xmlns:a16="http://schemas.microsoft.com/office/drawing/2014/main" val="20002"/>
                    </a:ext>
                  </a:extLst>
                </a:gridCol>
                <a:gridCol w="2459160">
                  <a:extLst>
                    <a:ext uri="{9D8B030D-6E8A-4147-A177-3AD203B41FA5}">
                      <a16:colId xmlns:a16="http://schemas.microsoft.com/office/drawing/2014/main" val="20003"/>
                    </a:ext>
                  </a:extLst>
                </a:gridCol>
                <a:gridCol w="2636640">
                  <a:extLst>
                    <a:ext uri="{9D8B030D-6E8A-4147-A177-3AD203B41FA5}">
                      <a16:colId xmlns:a16="http://schemas.microsoft.com/office/drawing/2014/main" val="20004"/>
                    </a:ext>
                  </a:extLst>
                </a:gridCol>
                <a:gridCol w="2218320">
                  <a:extLst>
                    <a:ext uri="{9D8B030D-6E8A-4147-A177-3AD203B41FA5}">
                      <a16:colId xmlns:a16="http://schemas.microsoft.com/office/drawing/2014/main" val="20005"/>
                    </a:ext>
                  </a:extLst>
                </a:gridCol>
              </a:tblGrid>
              <a:tr h="281880">
                <a:tc>
                  <a:txBody>
                    <a:bodyPr/>
                    <a:lstStyle/>
                    <a:p>
                      <a:pPr marL="85680" defTabSz="914400">
                        <a:lnSpc>
                          <a:spcPct val="100000"/>
                        </a:lnSpc>
                        <a:tabLst>
                          <a:tab pos="0" algn="l"/>
                        </a:tabLst>
                      </a:pPr>
                      <a:r>
                        <a:rPr lang="en-US" sz="1800" b="0" strike="noStrike" spc="-1">
                          <a:solidFill>
                            <a:srgbClr val="FFFFFF"/>
                          </a:solidFill>
                          <a:latin typeface="Arial"/>
                          <a:ea typeface="Arial"/>
                        </a:rPr>
                        <a:t>Sr. no</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95400" defTabSz="914400">
                        <a:lnSpc>
                          <a:spcPct val="100000"/>
                        </a:lnSpc>
                        <a:tabLst>
                          <a:tab pos="0" algn="l"/>
                        </a:tabLst>
                      </a:pPr>
                      <a:r>
                        <a:rPr lang="en-US" sz="1800" b="1" strike="noStrike" spc="-1">
                          <a:solidFill>
                            <a:srgbClr val="FFFFFF"/>
                          </a:solidFill>
                          <a:latin typeface="Arial"/>
                          <a:ea typeface="Arial"/>
                        </a:rPr>
                        <a:t>Year</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5680" defTabSz="914400">
                        <a:lnSpc>
                          <a:spcPct val="100000"/>
                        </a:lnSpc>
                        <a:tabLst>
                          <a:tab pos="0" algn="l"/>
                        </a:tabLst>
                      </a:pPr>
                      <a:r>
                        <a:rPr lang="en-US" sz="1800" b="1" strike="noStrike" spc="-1" dirty="0">
                          <a:solidFill>
                            <a:srgbClr val="FFFFFF"/>
                          </a:solidFill>
                          <a:latin typeface="Arial"/>
                          <a:ea typeface="Arial"/>
                        </a:rPr>
                        <a:t>Basic Idea</a:t>
                      </a:r>
                      <a:endParaRPr lang="en-US" sz="1800" b="0" strike="noStrike" spc="-1" dirty="0">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5680" defTabSz="914400">
                        <a:lnSpc>
                          <a:spcPct val="100000"/>
                        </a:lnSpc>
                        <a:tabLst>
                          <a:tab pos="0" algn="l"/>
                        </a:tabLst>
                      </a:pPr>
                      <a:r>
                        <a:rPr lang="en-US" sz="1800" b="1" strike="noStrike" spc="-1">
                          <a:solidFill>
                            <a:srgbClr val="FFFFFF"/>
                          </a:solidFill>
                          <a:latin typeface="Arial"/>
                          <a:ea typeface="Arial"/>
                        </a:rPr>
                        <a:t>Methodologies</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5680" defTabSz="914400">
                        <a:lnSpc>
                          <a:spcPct val="100000"/>
                        </a:lnSpc>
                        <a:tabLst>
                          <a:tab pos="0" algn="l"/>
                        </a:tabLst>
                      </a:pPr>
                      <a:r>
                        <a:rPr lang="en-US" sz="1800" b="1" strike="noStrike" spc="-1">
                          <a:solidFill>
                            <a:srgbClr val="FFFFFF"/>
                          </a:solidFill>
                          <a:latin typeface="Arial"/>
                          <a:ea typeface="Arial"/>
                        </a:rPr>
                        <a:t>Results</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5680" defTabSz="914400">
                        <a:lnSpc>
                          <a:spcPct val="100000"/>
                        </a:lnSpc>
                        <a:tabLst>
                          <a:tab pos="0" algn="l"/>
                        </a:tabLst>
                      </a:pPr>
                      <a:r>
                        <a:rPr lang="en-US" sz="1800" b="0" strike="noStrike" spc="-1">
                          <a:solidFill>
                            <a:srgbClr val="FFFFFF"/>
                          </a:solidFill>
                          <a:latin typeface="Arial"/>
                          <a:ea typeface="Arial"/>
                        </a:rPr>
                        <a:t>Limitations</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extLst>
                  <a:ext uri="{0D108BD9-81ED-4DB2-BD59-A6C34878D82A}">
                    <a16:rowId xmlns:a16="http://schemas.microsoft.com/office/drawing/2014/main" val="10000"/>
                  </a:ext>
                </a:extLst>
              </a:tr>
              <a:tr h="1081440">
                <a:tc>
                  <a:txBody>
                    <a:bodyPr/>
                    <a:lstStyle/>
                    <a:p>
                      <a:pPr marL="85680" defTabSz="914400">
                        <a:lnSpc>
                          <a:spcPct val="100000"/>
                        </a:lnSpc>
                        <a:tabLst>
                          <a:tab pos="0" algn="l"/>
                        </a:tabLst>
                      </a:pPr>
                      <a:r>
                        <a:rPr lang="en-US" sz="1200" b="0" strike="noStrike" spc="-1">
                          <a:solidFill>
                            <a:srgbClr val="000000"/>
                          </a:solidFill>
                          <a:latin typeface="Arial"/>
                          <a:ea typeface="Arial"/>
                        </a:rPr>
                        <a:t>[1].</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marL="85680" defTabSz="914400">
                        <a:lnSpc>
                          <a:spcPct val="100000"/>
                        </a:lnSpc>
                        <a:tabLst>
                          <a:tab pos="0" algn="l"/>
                        </a:tabLst>
                      </a:pPr>
                      <a:r>
                        <a:rPr lang="en-US" sz="1200" b="0" strike="noStrike" spc="-1">
                          <a:solidFill>
                            <a:srgbClr val="000000"/>
                          </a:solidFill>
                          <a:latin typeface="Arial"/>
                          <a:ea typeface="Arial"/>
                        </a:rPr>
                        <a:t>2024</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marL="256680" algn="l" defTabSz="914400">
                        <a:lnSpc>
                          <a:spcPct val="100000"/>
                        </a:lnSpc>
                        <a:tabLst>
                          <a:tab pos="0" algn="l"/>
                        </a:tabLst>
                      </a:pPr>
                      <a:r>
                        <a:rPr lang="en-US" sz="1200" b="0" strike="noStrike" spc="-1" dirty="0">
                          <a:solidFill>
                            <a:srgbClr val="000000"/>
                          </a:solidFill>
                          <a:latin typeface="Arial"/>
                          <a:ea typeface="Arial"/>
                        </a:rPr>
                        <a:t>IoT-based Smart Pond Water Quality Monitoring</a:t>
                      </a:r>
                      <a:endParaRPr lang="en-US" sz="12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IoT-enabled system collecting water data (e.g., pH, temperature, turbidity) using a mobile robot</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Improved real-time monitoring and informed decisions for water quality management</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Requires continuous data validation to avoid false readings and potential disruptions from harsh environmental conditions​</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extLst>
                  <a:ext uri="{0D108BD9-81ED-4DB2-BD59-A6C34878D82A}">
                    <a16:rowId xmlns:a16="http://schemas.microsoft.com/office/drawing/2014/main" val="10001"/>
                  </a:ext>
                </a:extLst>
              </a:tr>
              <a:tr h="1533960">
                <a:tc>
                  <a:txBody>
                    <a:bodyPr/>
                    <a:lstStyle/>
                    <a:p>
                      <a:pPr marL="85680" defTabSz="914400">
                        <a:lnSpc>
                          <a:spcPct val="100000"/>
                        </a:lnSpc>
                        <a:tabLst>
                          <a:tab pos="0" algn="l"/>
                        </a:tabLst>
                      </a:pPr>
                      <a:r>
                        <a:rPr lang="en-US" sz="1200" b="0" strike="noStrike" spc="-1">
                          <a:solidFill>
                            <a:srgbClr val="000000"/>
                          </a:solidFill>
                          <a:latin typeface="Arial"/>
                          <a:ea typeface="Arial"/>
                        </a:rPr>
                        <a:t>[2]</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marL="85680" defTabSz="914400">
                        <a:lnSpc>
                          <a:spcPct val="100000"/>
                        </a:lnSpc>
                        <a:tabLst>
                          <a:tab pos="0" algn="l"/>
                        </a:tabLst>
                      </a:pPr>
                      <a:r>
                        <a:rPr lang="en-US" sz="1200" b="0" strike="noStrike" spc="-1">
                          <a:solidFill>
                            <a:srgbClr val="000000"/>
                          </a:solidFill>
                          <a:latin typeface="Arial"/>
                          <a:ea typeface="Arial"/>
                        </a:rPr>
                        <a:t>2024</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endParaRPr lang="en-US"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defTabSz="914400">
                        <a:lnSpc>
                          <a:spcPct val="100000"/>
                        </a:lnSpc>
                        <a:tabLst>
                          <a:tab pos="0" algn="l"/>
                        </a:tabLst>
                      </a:pPr>
                      <a:r>
                        <a:rPr lang="en-US" sz="1200" b="0" strike="noStrike" spc="-1" dirty="0">
                          <a:solidFill>
                            <a:srgbClr val="000000"/>
                          </a:solidFill>
                          <a:latin typeface="Arial"/>
                          <a:ea typeface="Arial"/>
                        </a:rPr>
                        <a:t>IoT and ML-based system for water quality monitoring and fish species recommendation</a:t>
                      </a:r>
                      <a:endParaRPr lang="en-US" sz="12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defTabSz="914400">
                        <a:lnSpc>
                          <a:spcPct val="100000"/>
                        </a:lnSpc>
                        <a:tabLst>
                          <a:tab pos="0" algn="l"/>
                        </a:tabLst>
                      </a:pPr>
                      <a:r>
                        <a:rPr lang="en-US" sz="1200" b="0" strike="noStrike" spc="-1">
                          <a:solidFill>
                            <a:srgbClr val="000000"/>
                          </a:solidFill>
                          <a:latin typeface="Arial"/>
                          <a:ea typeface="Arial"/>
                        </a:rPr>
                        <a:t>Enhanced productivity with 94% accuracy in fish species recommendation</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defTabSz="914400">
                        <a:lnSpc>
                          <a:spcPct val="100000"/>
                        </a:lnSpc>
                        <a:tabLst>
                          <a:tab pos="0" algn="l"/>
                        </a:tabLst>
                      </a:pPr>
                      <a:r>
                        <a:rPr lang="en-US" sz="1200" b="0" strike="noStrike" spc="-1">
                          <a:solidFill>
                            <a:srgbClr val="000000"/>
                          </a:solidFill>
                          <a:latin typeface="Arial"/>
                          <a:ea typeface="Arial"/>
                        </a:rPr>
                        <a:t>Limited scalability for larger fish farms, susceptibility to interference from biological factors </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extLst>
                  <a:ext uri="{0D108BD9-81ED-4DB2-BD59-A6C34878D82A}">
                    <a16:rowId xmlns:a16="http://schemas.microsoft.com/office/drawing/2014/main" val="10002"/>
                  </a:ext>
                </a:extLst>
              </a:tr>
              <a:tr h="1339200">
                <a:tc>
                  <a:txBody>
                    <a:bodyPr/>
                    <a:lstStyle/>
                    <a:p>
                      <a:pPr marL="85680" defTabSz="914400">
                        <a:lnSpc>
                          <a:spcPct val="100000"/>
                        </a:lnSpc>
                        <a:tabLst>
                          <a:tab pos="0" algn="l"/>
                        </a:tabLst>
                      </a:pPr>
                      <a:r>
                        <a:rPr lang="en-US" sz="1200" b="0" strike="noStrike" spc="-1">
                          <a:solidFill>
                            <a:srgbClr val="000000"/>
                          </a:solidFill>
                          <a:latin typeface="Arial"/>
                          <a:ea typeface="Arial"/>
                        </a:rPr>
                        <a:t>[3]</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marL="85680" defTabSz="914400">
                        <a:lnSpc>
                          <a:spcPct val="100000"/>
                        </a:lnSpc>
                        <a:tabLst>
                          <a:tab pos="0" algn="l"/>
                        </a:tabLst>
                      </a:pPr>
                      <a:r>
                        <a:rPr lang="en-US" sz="1200" b="0" strike="noStrike" spc="-1">
                          <a:solidFill>
                            <a:srgbClr val="000000"/>
                          </a:solidFill>
                          <a:latin typeface="Arial"/>
                          <a:ea typeface="Arial"/>
                        </a:rPr>
                        <a:t>2023</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marL="256680" defTabSz="914400">
                        <a:lnSpc>
                          <a:spcPct val="100000"/>
                        </a:lnSpc>
                        <a:tabLst>
                          <a:tab pos="0" algn="l"/>
                        </a:tabLst>
                      </a:pPr>
                      <a:r>
                        <a:rPr lang="en-US" sz="1200" b="0" strike="noStrike" spc="-1" dirty="0">
                          <a:solidFill>
                            <a:srgbClr val="000000"/>
                          </a:solidFill>
                          <a:latin typeface="Arial"/>
                          <a:ea typeface="Arial"/>
                        </a:rPr>
                        <a:t>Advanced IoT-AI System for Fish Health Monitoring</a:t>
                      </a:r>
                      <a:endParaRPr lang="en-US" sz="12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Integrated sensors and cloud computing for real-time health tracking</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endParaRPr lang="en-US"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Risk of data gaps due to intermittent connectivity, and challenges in adapting algorithms to new environmental data​</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extLst>
                  <a:ext uri="{0D108BD9-81ED-4DB2-BD59-A6C34878D82A}">
                    <a16:rowId xmlns:a16="http://schemas.microsoft.com/office/drawing/2014/main" val="10003"/>
                  </a:ext>
                </a:extLst>
              </a:tr>
              <a:tr h="1081440">
                <a:tc>
                  <a:txBody>
                    <a:bodyPr/>
                    <a:lstStyle/>
                    <a:p>
                      <a:pPr marL="85680" defTabSz="914400">
                        <a:lnSpc>
                          <a:spcPct val="100000"/>
                        </a:lnSpc>
                        <a:tabLst>
                          <a:tab pos="0" algn="l"/>
                        </a:tabLst>
                      </a:pPr>
                      <a:r>
                        <a:rPr lang="en-US" sz="1200" b="0" strike="noStrike" spc="-1">
                          <a:solidFill>
                            <a:srgbClr val="000000"/>
                          </a:solidFill>
                          <a:latin typeface="Arial"/>
                          <a:ea typeface="Arial"/>
                        </a:rPr>
                        <a:t>[4]</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9360">
                      <a:solidFill>
                        <a:srgbClr val="000000"/>
                      </a:solidFill>
                      <a:prstDash val="solid"/>
                    </a:lnB>
                    <a:solidFill>
                      <a:srgbClr val="EBEBEB"/>
                    </a:solidFill>
                  </a:tcPr>
                </a:tc>
                <a:tc>
                  <a:txBody>
                    <a:bodyPr/>
                    <a:lstStyle/>
                    <a:p>
                      <a:pPr marL="85680" defTabSz="914400">
                        <a:lnSpc>
                          <a:spcPct val="100000"/>
                        </a:lnSpc>
                        <a:tabLst>
                          <a:tab pos="0" algn="l"/>
                        </a:tabLst>
                      </a:pPr>
                      <a:r>
                        <a:rPr lang="en-US" sz="1200" b="0" strike="noStrike" spc="-1">
                          <a:solidFill>
                            <a:srgbClr val="000000"/>
                          </a:solidFill>
                          <a:latin typeface="Arial"/>
                          <a:ea typeface="Arial"/>
                        </a:rPr>
                        <a:t>2022</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9360">
                      <a:solidFill>
                        <a:srgbClr val="000000"/>
                      </a:solidFill>
                      <a:prstDash val="solid"/>
                    </a:lnB>
                    <a:solidFill>
                      <a:srgbClr val="EBEBEB"/>
                    </a:solidFill>
                  </a:tcPr>
                </a:tc>
                <a:tc>
                  <a:txBody>
                    <a:bodyPr/>
                    <a:lstStyle/>
                    <a:p>
                      <a:endParaRPr lang="en-US"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9360">
                      <a:solidFill>
                        <a:srgbClr val="000000"/>
                      </a:solidFill>
                      <a:prstDash val="solid"/>
                    </a:lnB>
                    <a:solidFill>
                      <a:srgbClr val="EBEBEB"/>
                    </a:solidFill>
                  </a:tcPr>
                </a:tc>
                <a:tc>
                  <a:txBody>
                    <a:bodyPr/>
                    <a:lstStyle/>
                    <a:p>
                      <a:pPr defTabSz="914400">
                        <a:lnSpc>
                          <a:spcPct val="100000"/>
                        </a:lnSpc>
                        <a:tabLst>
                          <a:tab pos="0" algn="l"/>
                        </a:tabLst>
                      </a:pPr>
                      <a:r>
                        <a:rPr lang="en-US" sz="1200" b="0" strike="noStrike" spc="-1">
                          <a:solidFill>
                            <a:srgbClr val="000000"/>
                          </a:solidFill>
                          <a:latin typeface="Arial"/>
                          <a:ea typeface="Arial"/>
                        </a:rPr>
                        <a:t>Neural networks and YOLO object detection for video analysis of fish behavior</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9360">
                      <a:solidFill>
                        <a:srgbClr val="000000"/>
                      </a:solidFill>
                      <a:prstDash val="solid"/>
                    </a:lnB>
                    <a:solidFill>
                      <a:srgbClr val="EBEBEB"/>
                    </a:solidFill>
                  </a:tcPr>
                </a:tc>
                <a:tc>
                  <a:txBody>
                    <a:bodyPr/>
                    <a:lstStyle/>
                    <a:p>
                      <a:endParaRPr lang="en-US"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9360">
                      <a:solidFill>
                        <a:srgbClr val="000000"/>
                      </a:solidFill>
                      <a:prstDash val="solid"/>
                    </a:lnB>
                    <a:solidFill>
                      <a:srgbClr val="EBEBEB"/>
                    </a:solidFill>
                  </a:tcPr>
                </a:tc>
                <a:tc>
                  <a:txBody>
                    <a:bodyPr/>
                    <a:lstStyle/>
                    <a:p>
                      <a:pPr defTabSz="914400">
                        <a:lnSpc>
                          <a:spcPct val="100000"/>
                        </a:lnSpc>
                        <a:tabLst>
                          <a:tab pos="0" algn="l"/>
                        </a:tabLst>
                      </a:pPr>
                      <a:r>
                        <a:rPr lang="en-US" sz="1200" b="0" strike="noStrike" spc="-1" dirty="0">
                          <a:solidFill>
                            <a:srgbClr val="000000"/>
                          </a:solidFill>
                          <a:latin typeface="Arial"/>
                          <a:ea typeface="Arial"/>
                        </a:rPr>
                        <a:t>Sensitivity to changes in water clarity and behavior interpretation can be challenging due to overlapping fish movements​</a:t>
                      </a:r>
                      <a:endParaRPr lang="en-US" sz="12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9360">
                      <a:solidFill>
                        <a:srgbClr val="000000"/>
                      </a:solidFill>
                      <a:prstDash val="solid"/>
                    </a:lnB>
                    <a:solidFill>
                      <a:srgbClr val="EBEBEB"/>
                    </a:solidFill>
                  </a:tcPr>
                </a:tc>
                <a:extLst>
                  <a:ext uri="{0D108BD9-81ED-4DB2-BD59-A6C34878D82A}">
                    <a16:rowId xmlns:a16="http://schemas.microsoft.com/office/drawing/2014/main" val="10004"/>
                  </a:ext>
                </a:extLst>
              </a:tr>
            </a:tbl>
          </a:graphicData>
        </a:graphic>
      </p:graphicFrame>
      <p:graphicFrame>
        <p:nvGraphicFramePr>
          <p:cNvPr id="112" name="Google Shape;143;p19"/>
          <p:cNvGraphicFramePr/>
          <p:nvPr>
            <p:extLst>
              <p:ext uri="{D42A27DB-BD31-4B8C-83A1-F6EECF244321}">
                <p14:modId xmlns:p14="http://schemas.microsoft.com/office/powerpoint/2010/main" val="3660998606"/>
              </p:ext>
            </p:extLst>
          </p:nvPr>
        </p:nvGraphicFramePr>
        <p:xfrm>
          <a:off x="2241540" y="2493498"/>
          <a:ext cx="1355760" cy="822960"/>
        </p:xfrm>
        <a:graphic>
          <a:graphicData uri="http://schemas.openxmlformats.org/drawingml/2006/table">
            <a:tbl>
              <a:tblPr/>
              <a:tblGrid>
                <a:gridCol w="1355760">
                  <a:extLst>
                    <a:ext uri="{9D8B030D-6E8A-4147-A177-3AD203B41FA5}">
                      <a16:colId xmlns:a16="http://schemas.microsoft.com/office/drawing/2014/main" val="20000"/>
                    </a:ext>
                  </a:extLst>
                </a:gridCol>
              </a:tblGrid>
              <a:tr h="190440">
                <a:tc>
                  <a:txBody>
                    <a:bodyPr/>
                    <a:lstStyle/>
                    <a:p>
                      <a:pPr defTabSz="914400">
                        <a:lnSpc>
                          <a:spcPct val="100000"/>
                        </a:lnSpc>
                        <a:tabLst>
                          <a:tab pos="0" algn="l"/>
                        </a:tabLst>
                      </a:pPr>
                      <a:r>
                        <a:rPr lang="en-US" sz="1200" b="0" strike="noStrike" spc="-1" dirty="0">
                          <a:solidFill>
                            <a:srgbClr val="000000"/>
                          </a:solidFill>
                          <a:latin typeface="Arial"/>
                          <a:ea typeface="Arial"/>
                        </a:rPr>
                        <a:t>Fish Farming and Water Quality Integration</a:t>
                      </a:r>
                      <a:endParaRPr lang="en-US" sz="1200" b="0" strike="noStrike" spc="-1" dirty="0">
                        <a:solidFill>
                          <a:srgbClr val="000000"/>
                        </a:solidFill>
                        <a:latin typeface="Arial"/>
                      </a:endParaRPr>
                    </a:p>
                  </a:txBody>
                  <a:tcPr marL="91080" marR="9108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0"/>
                  </a:ext>
                </a:extLst>
              </a:tr>
            </a:tbl>
          </a:graphicData>
        </a:graphic>
      </p:graphicFrame>
      <p:graphicFrame>
        <p:nvGraphicFramePr>
          <p:cNvPr id="114" name="Google Shape;145;p19"/>
          <p:cNvGraphicFramePr/>
          <p:nvPr>
            <p:extLst>
              <p:ext uri="{D42A27DB-BD31-4B8C-83A1-F6EECF244321}">
                <p14:modId xmlns:p14="http://schemas.microsoft.com/office/powerpoint/2010/main" val="3285419141"/>
              </p:ext>
            </p:extLst>
          </p:nvPr>
        </p:nvGraphicFramePr>
        <p:xfrm>
          <a:off x="6123600" y="4018140"/>
          <a:ext cx="2787120" cy="839520"/>
        </p:xfrm>
        <a:graphic>
          <a:graphicData uri="http://schemas.openxmlformats.org/drawingml/2006/table">
            <a:tbl>
              <a:tblPr/>
              <a:tblGrid>
                <a:gridCol w="2787120">
                  <a:extLst>
                    <a:ext uri="{9D8B030D-6E8A-4147-A177-3AD203B41FA5}">
                      <a16:colId xmlns:a16="http://schemas.microsoft.com/office/drawing/2014/main" val="20000"/>
                    </a:ext>
                  </a:extLst>
                </a:gridCol>
              </a:tblGrid>
              <a:tr h="839520">
                <a:tc>
                  <a:txBody>
                    <a:bodyPr/>
                    <a:lstStyle/>
                    <a:p>
                      <a:pPr defTabSz="914400">
                        <a:lnSpc>
                          <a:spcPct val="100000"/>
                        </a:lnSpc>
                        <a:tabLst>
                          <a:tab pos="0" algn="l"/>
                        </a:tabLst>
                      </a:pPr>
                      <a:r>
                        <a:rPr lang="en-US" sz="1200" b="0" strike="noStrike" spc="-1" dirty="0">
                          <a:solidFill>
                            <a:srgbClr val="000000"/>
                          </a:solidFill>
                          <a:latin typeface="Arial"/>
                          <a:ea typeface="Arial"/>
                        </a:rPr>
                        <a:t>Enhanced disease prevention and effective remote monitoring</a:t>
                      </a:r>
                      <a:endParaRPr lang="en-US" sz="1200" b="0" strike="noStrike" spc="-1" dirty="0">
                        <a:solidFill>
                          <a:srgbClr val="000000"/>
                        </a:solidFill>
                        <a:latin typeface="Arial"/>
                      </a:endParaRPr>
                    </a:p>
                  </a:txBody>
                  <a:tcPr marL="91080" marR="9108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0"/>
                  </a:ext>
                </a:extLst>
              </a:tr>
            </a:tbl>
          </a:graphicData>
        </a:graphic>
      </p:graphicFrame>
      <p:graphicFrame>
        <p:nvGraphicFramePr>
          <p:cNvPr id="115" name="Google Shape;146;p19"/>
          <p:cNvGraphicFramePr/>
          <p:nvPr/>
        </p:nvGraphicFramePr>
        <p:xfrm>
          <a:off x="6380640" y="4346640"/>
          <a:ext cx="207560" cy="365760"/>
        </p:xfrm>
        <a:graphic>
          <a:graphicData uri="http://schemas.openxmlformats.org/drawingml/2006/table">
            <a:tbl>
              <a:tblPr/>
              <a:tblGrid>
                <a:gridCol w="207560">
                  <a:extLst>
                    <a:ext uri="{9D8B030D-6E8A-4147-A177-3AD203B41FA5}">
                      <a16:colId xmlns:a16="http://schemas.microsoft.com/office/drawing/2014/main" val="20000"/>
                    </a:ext>
                  </a:extLst>
                </a:gridCol>
              </a:tblGrid>
              <a:tr h="0">
                <a:tc>
                  <a:txBody>
                    <a:bodyPr/>
                    <a:lstStyle/>
                    <a:p>
                      <a:endParaRPr lang="en-US" sz="1800" b="0" strike="noStrike" spc="-1">
                        <a:solidFill>
                          <a:srgbClr val="000000"/>
                        </a:solidFill>
                        <a:latin typeface="Arial"/>
                      </a:endParaRPr>
                    </a:p>
                  </a:txBody>
                  <a:tcPr marL="91080" marR="9108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0"/>
                  </a:ext>
                </a:extLst>
              </a:tr>
            </a:tbl>
          </a:graphicData>
        </a:graphic>
      </p:graphicFrame>
      <p:graphicFrame>
        <p:nvGraphicFramePr>
          <p:cNvPr id="116" name="Google Shape;147;p19"/>
          <p:cNvGraphicFramePr/>
          <p:nvPr>
            <p:extLst>
              <p:ext uri="{D42A27DB-BD31-4B8C-83A1-F6EECF244321}">
                <p14:modId xmlns:p14="http://schemas.microsoft.com/office/powerpoint/2010/main" val="3952177907"/>
              </p:ext>
            </p:extLst>
          </p:nvPr>
        </p:nvGraphicFramePr>
        <p:xfrm>
          <a:off x="2161848" y="5326920"/>
          <a:ext cx="1673460" cy="723600"/>
        </p:xfrm>
        <a:graphic>
          <a:graphicData uri="http://schemas.openxmlformats.org/drawingml/2006/table">
            <a:tbl>
              <a:tblPr/>
              <a:tblGrid>
                <a:gridCol w="1673460">
                  <a:extLst>
                    <a:ext uri="{9D8B030D-6E8A-4147-A177-3AD203B41FA5}">
                      <a16:colId xmlns:a16="http://schemas.microsoft.com/office/drawing/2014/main" val="20000"/>
                    </a:ext>
                  </a:extLst>
                </a:gridCol>
              </a:tblGrid>
              <a:tr h="723600">
                <a:tc>
                  <a:txBody>
                    <a:bodyPr/>
                    <a:lstStyle/>
                    <a:p>
                      <a:pPr defTabSz="914400">
                        <a:lnSpc>
                          <a:spcPct val="100000"/>
                        </a:lnSpc>
                        <a:tabLst>
                          <a:tab pos="0" algn="l"/>
                        </a:tabLst>
                      </a:pPr>
                      <a:r>
                        <a:rPr lang="en-US" sz="1200" b="0" strike="noStrike" spc="-1" dirty="0">
                          <a:solidFill>
                            <a:srgbClr val="000000"/>
                          </a:solidFill>
                          <a:latin typeface="Arial"/>
                          <a:ea typeface="Arial"/>
                        </a:rPr>
                        <a:t>Deep Learning for </a:t>
                      </a:r>
                      <a:endParaRPr lang="en-US" sz="1200" b="0" strike="noStrike" spc="-1" dirty="0">
                        <a:solidFill>
                          <a:srgbClr val="000000"/>
                        </a:solidFill>
                        <a:latin typeface="Arial"/>
                      </a:endParaRPr>
                    </a:p>
                    <a:p>
                      <a:pPr defTabSz="914400">
                        <a:lnSpc>
                          <a:spcPct val="100000"/>
                        </a:lnSpc>
                        <a:tabLst>
                          <a:tab pos="0" algn="l"/>
                        </a:tabLst>
                      </a:pPr>
                      <a:r>
                        <a:rPr lang="en-US" sz="1200" b="0" strike="noStrike" spc="-1" dirty="0">
                          <a:solidFill>
                            <a:srgbClr val="000000"/>
                          </a:solidFill>
                          <a:latin typeface="Arial"/>
                          <a:ea typeface="Arial"/>
                        </a:rPr>
                        <a:t>Fish Behavior Analysis</a:t>
                      </a:r>
                      <a:endParaRPr lang="en-US" sz="1200" b="0" strike="noStrike" spc="-1" dirty="0">
                        <a:solidFill>
                          <a:srgbClr val="000000"/>
                        </a:solidFill>
                        <a:latin typeface="Arial"/>
                      </a:endParaRPr>
                    </a:p>
                  </a:txBody>
                  <a:tcPr marL="91080" marR="9108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0"/>
                  </a:ext>
                </a:extLst>
              </a:tr>
            </a:tbl>
          </a:graphicData>
        </a:graphic>
      </p:graphicFrame>
      <p:graphicFrame>
        <p:nvGraphicFramePr>
          <p:cNvPr id="117" name="Google Shape;148;p19"/>
          <p:cNvGraphicFramePr/>
          <p:nvPr/>
        </p:nvGraphicFramePr>
        <p:xfrm>
          <a:off x="2076120" y="5622120"/>
          <a:ext cx="207560" cy="365760"/>
        </p:xfrm>
        <a:graphic>
          <a:graphicData uri="http://schemas.openxmlformats.org/drawingml/2006/table">
            <a:tbl>
              <a:tblPr/>
              <a:tblGrid>
                <a:gridCol w="207560">
                  <a:extLst>
                    <a:ext uri="{9D8B030D-6E8A-4147-A177-3AD203B41FA5}">
                      <a16:colId xmlns:a16="http://schemas.microsoft.com/office/drawing/2014/main" val="20000"/>
                    </a:ext>
                  </a:extLst>
                </a:gridCol>
              </a:tblGrid>
              <a:tr h="0">
                <a:tc>
                  <a:txBody>
                    <a:bodyPr/>
                    <a:lstStyle/>
                    <a:p>
                      <a:endParaRPr lang="en-US" sz="1800" b="0" strike="noStrike" spc="-1">
                        <a:solidFill>
                          <a:srgbClr val="000000"/>
                        </a:solidFill>
                        <a:latin typeface="Arial"/>
                      </a:endParaRPr>
                    </a:p>
                  </a:txBody>
                  <a:tcPr marL="91080" marR="9108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0"/>
                  </a:ext>
                </a:extLst>
              </a:tr>
            </a:tbl>
          </a:graphicData>
        </a:graphic>
      </p:graphicFrame>
      <p:graphicFrame>
        <p:nvGraphicFramePr>
          <p:cNvPr id="118" name="Google Shape;149;p19"/>
          <p:cNvGraphicFramePr/>
          <p:nvPr/>
        </p:nvGraphicFramePr>
        <p:xfrm>
          <a:off x="6123600" y="5353560"/>
          <a:ext cx="2842560" cy="640080"/>
        </p:xfrm>
        <a:graphic>
          <a:graphicData uri="http://schemas.openxmlformats.org/drawingml/2006/table">
            <a:tbl>
              <a:tblPr/>
              <a:tblGrid>
                <a:gridCol w="2842560">
                  <a:extLst>
                    <a:ext uri="{9D8B030D-6E8A-4147-A177-3AD203B41FA5}">
                      <a16:colId xmlns:a16="http://schemas.microsoft.com/office/drawing/2014/main" val="20000"/>
                    </a:ext>
                  </a:extLst>
                </a:gridCol>
              </a:tblGrid>
              <a:tr h="190440">
                <a:tc>
                  <a:txBody>
                    <a:bodyPr/>
                    <a:lstStyle/>
                    <a:p>
                      <a:pPr defTabSz="914400">
                        <a:lnSpc>
                          <a:spcPct val="100000"/>
                        </a:lnSpc>
                        <a:tabLst>
                          <a:tab pos="0" algn="l"/>
                        </a:tabLst>
                      </a:pPr>
                      <a:r>
                        <a:rPr lang="en-US" sz="1200" b="0" strike="noStrike" spc="-1">
                          <a:solidFill>
                            <a:srgbClr val="000000"/>
                          </a:solidFill>
                          <a:latin typeface="Arial"/>
                          <a:ea typeface="Arial"/>
                        </a:rPr>
                        <a:t>Accurate prediction of fish behavior under various conditions, aiding farm management</a:t>
                      </a:r>
                      <a:endParaRPr lang="en-US" sz="1200" b="0" strike="noStrike" spc="-1">
                        <a:solidFill>
                          <a:srgbClr val="000000"/>
                        </a:solidFill>
                        <a:latin typeface="Arial"/>
                      </a:endParaRPr>
                    </a:p>
                  </a:txBody>
                  <a:tcPr marL="91080" marR="9108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0"/>
                  </a:ext>
                </a:extLst>
              </a:tr>
            </a:tbl>
          </a:graphicData>
        </a:graphic>
      </p:graphicFrame>
      <p:graphicFrame>
        <p:nvGraphicFramePr>
          <p:cNvPr id="119" name="Google Shape;150;p19"/>
          <p:cNvGraphicFramePr/>
          <p:nvPr/>
        </p:nvGraphicFramePr>
        <p:xfrm>
          <a:off x="6275880" y="5505840"/>
          <a:ext cx="207560" cy="365760"/>
        </p:xfrm>
        <a:graphic>
          <a:graphicData uri="http://schemas.openxmlformats.org/drawingml/2006/table">
            <a:tbl>
              <a:tblPr/>
              <a:tblGrid>
                <a:gridCol w="207560">
                  <a:extLst>
                    <a:ext uri="{9D8B030D-6E8A-4147-A177-3AD203B41FA5}">
                      <a16:colId xmlns:a16="http://schemas.microsoft.com/office/drawing/2014/main" val="20000"/>
                    </a:ext>
                  </a:extLst>
                </a:gridCol>
              </a:tblGrid>
              <a:tr h="0">
                <a:tc>
                  <a:txBody>
                    <a:bodyPr/>
                    <a:lstStyle/>
                    <a:p>
                      <a:endParaRPr lang="en-US" sz="1800" b="0" strike="noStrike" spc="-1">
                        <a:solidFill>
                          <a:srgbClr val="000000"/>
                        </a:solidFill>
                        <a:latin typeface="Arial"/>
                      </a:endParaRPr>
                    </a:p>
                  </a:txBody>
                  <a:tcPr marL="91080" marR="91080">
                    <a:lnL w="12240">
                      <a:noFill/>
                      <a:prstDash val="solid"/>
                    </a:lnL>
                    <a:lnR w="12240">
                      <a:noFill/>
                      <a:prstDash val="solid"/>
                    </a:lnR>
                    <a:lnT w="12240">
                      <a:noFill/>
                      <a:prstDash val="solid"/>
                    </a:lnT>
                    <a:lnB w="12240">
                      <a:no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sldNum" idx="50"/>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6A472BB8-AF74-4B0E-8621-D5F7830BFA68}" type="slidenum">
              <a:rPr lang="en-US" sz="3600" b="0" strike="noStrike" spc="-1">
                <a:solidFill>
                  <a:srgbClr val="8E8E93"/>
                </a:solidFill>
                <a:latin typeface="Century Schoolbook"/>
                <a:ea typeface="Century Schoolbook"/>
              </a:rPr>
              <a:t>6</a:t>
            </a:fld>
            <a:endParaRPr lang="en-US" sz="3600" b="0" strike="noStrike" spc="-1">
              <a:solidFill>
                <a:srgbClr val="000000"/>
              </a:solidFill>
              <a:latin typeface="Times New Roman"/>
            </a:endParaRPr>
          </a:p>
        </p:txBody>
      </p:sp>
      <p:sp>
        <p:nvSpPr>
          <p:cNvPr id="121" name="PlaceHolder 2"/>
          <p:cNvSpPr>
            <a:spLocks noGrp="1"/>
          </p:cNvSpPr>
          <p:nvPr>
            <p:ph/>
          </p:nvPr>
        </p:nvSpPr>
        <p:spPr>
          <a:xfrm>
            <a:off x="1261800" y="1828800"/>
            <a:ext cx="8594640" cy="4350600"/>
          </a:xfrm>
          <a:prstGeom prst="rect">
            <a:avLst/>
          </a:prstGeom>
          <a:noFill/>
          <a:ln w="0">
            <a:noFill/>
          </a:ln>
        </p:spPr>
        <p:txBody>
          <a:bodyPr lIns="91440" tIns="45720" rIns="91440" bIns="45720" anchor="t">
            <a:normAutofit/>
          </a:bodyPr>
          <a:lstStyle/>
          <a:p>
            <a:pPr indent="0">
              <a:lnSpc>
                <a:spcPct val="90000"/>
              </a:lnSpc>
              <a:spcBef>
                <a:spcPts val="1417"/>
              </a:spcBef>
              <a:buNone/>
            </a:pPr>
            <a:endParaRPr lang="en-US" sz="1800" b="0" strike="noStrike" spc="-1">
              <a:solidFill>
                <a:schemeClr val="dk1"/>
              </a:solidFill>
              <a:latin typeface="Arial"/>
            </a:endParaRPr>
          </a:p>
        </p:txBody>
      </p:sp>
      <p:graphicFrame>
        <p:nvGraphicFramePr>
          <p:cNvPr id="122" name="Google Shape;157;p20"/>
          <p:cNvGraphicFramePr/>
          <p:nvPr/>
        </p:nvGraphicFramePr>
        <p:xfrm>
          <a:off x="319320" y="811800"/>
          <a:ext cx="10681200" cy="5837040"/>
        </p:xfrm>
        <a:graphic>
          <a:graphicData uri="http://schemas.openxmlformats.org/drawingml/2006/table">
            <a:tbl>
              <a:tblPr/>
              <a:tblGrid>
                <a:gridCol w="1050840">
                  <a:extLst>
                    <a:ext uri="{9D8B030D-6E8A-4147-A177-3AD203B41FA5}">
                      <a16:colId xmlns:a16="http://schemas.microsoft.com/office/drawing/2014/main" val="20000"/>
                    </a:ext>
                  </a:extLst>
                </a:gridCol>
                <a:gridCol w="1021680">
                  <a:extLst>
                    <a:ext uri="{9D8B030D-6E8A-4147-A177-3AD203B41FA5}">
                      <a16:colId xmlns:a16="http://schemas.microsoft.com/office/drawing/2014/main" val="20001"/>
                    </a:ext>
                  </a:extLst>
                </a:gridCol>
                <a:gridCol w="2124720">
                  <a:extLst>
                    <a:ext uri="{9D8B030D-6E8A-4147-A177-3AD203B41FA5}">
                      <a16:colId xmlns:a16="http://schemas.microsoft.com/office/drawing/2014/main" val="20002"/>
                    </a:ext>
                  </a:extLst>
                </a:gridCol>
                <a:gridCol w="2452680">
                  <a:extLst>
                    <a:ext uri="{9D8B030D-6E8A-4147-A177-3AD203B41FA5}">
                      <a16:colId xmlns:a16="http://schemas.microsoft.com/office/drawing/2014/main" val="20003"/>
                    </a:ext>
                  </a:extLst>
                </a:gridCol>
                <a:gridCol w="2105280">
                  <a:extLst>
                    <a:ext uri="{9D8B030D-6E8A-4147-A177-3AD203B41FA5}">
                      <a16:colId xmlns:a16="http://schemas.microsoft.com/office/drawing/2014/main" val="20004"/>
                    </a:ext>
                  </a:extLst>
                </a:gridCol>
                <a:gridCol w="1926000">
                  <a:extLst>
                    <a:ext uri="{9D8B030D-6E8A-4147-A177-3AD203B41FA5}">
                      <a16:colId xmlns:a16="http://schemas.microsoft.com/office/drawing/2014/main" val="20005"/>
                    </a:ext>
                  </a:extLst>
                </a:gridCol>
              </a:tblGrid>
              <a:tr h="838800">
                <a:tc>
                  <a:txBody>
                    <a:bodyPr/>
                    <a:lstStyle/>
                    <a:p>
                      <a:pPr marL="85680" defTabSz="914400">
                        <a:lnSpc>
                          <a:spcPct val="100000"/>
                        </a:lnSpc>
                        <a:tabLst>
                          <a:tab pos="0" algn="l"/>
                        </a:tabLst>
                      </a:pPr>
                      <a:r>
                        <a:rPr lang="en-US" sz="1800" b="0" strike="noStrike" spc="-1">
                          <a:solidFill>
                            <a:srgbClr val="FFFFFF"/>
                          </a:solidFill>
                          <a:latin typeface="Arial"/>
                          <a:ea typeface="Arial"/>
                        </a:rPr>
                        <a:t>Sr. no</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4960" defTabSz="914400">
                        <a:lnSpc>
                          <a:spcPct val="100000"/>
                        </a:lnSpc>
                        <a:tabLst>
                          <a:tab pos="0" algn="l"/>
                        </a:tabLst>
                      </a:pPr>
                      <a:r>
                        <a:rPr lang="en-US" sz="1800" b="1" strike="noStrike" spc="-1">
                          <a:solidFill>
                            <a:srgbClr val="FFFFFF"/>
                          </a:solidFill>
                          <a:latin typeface="Cambria"/>
                          <a:ea typeface="Cambria"/>
                        </a:rPr>
                        <a:t>Year</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4960" defTabSz="914400">
                        <a:lnSpc>
                          <a:spcPct val="100000"/>
                        </a:lnSpc>
                        <a:tabLst>
                          <a:tab pos="0" algn="l"/>
                        </a:tabLst>
                      </a:pPr>
                      <a:r>
                        <a:rPr lang="en-US" sz="1800" b="1" strike="noStrike" spc="-1">
                          <a:solidFill>
                            <a:srgbClr val="FFFFFF"/>
                          </a:solidFill>
                          <a:latin typeface="Cambria"/>
                          <a:ea typeface="Cambria"/>
                        </a:rPr>
                        <a:t>Basic Idea</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5680" defTabSz="914400">
                        <a:lnSpc>
                          <a:spcPct val="100000"/>
                        </a:lnSpc>
                        <a:tabLst>
                          <a:tab pos="0" algn="l"/>
                        </a:tabLst>
                      </a:pPr>
                      <a:r>
                        <a:rPr lang="en-US" sz="1800" b="1" strike="noStrike" spc="-1">
                          <a:solidFill>
                            <a:srgbClr val="FFFFFF"/>
                          </a:solidFill>
                          <a:latin typeface="Cambria"/>
                          <a:ea typeface="Cambria"/>
                        </a:rPr>
                        <a:t>Methodologies</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5680" defTabSz="914400">
                        <a:lnSpc>
                          <a:spcPct val="100000"/>
                        </a:lnSpc>
                        <a:tabLst>
                          <a:tab pos="0" algn="l"/>
                        </a:tabLst>
                      </a:pPr>
                      <a:r>
                        <a:rPr lang="en-US" sz="1800" b="1" strike="noStrike" spc="-1">
                          <a:solidFill>
                            <a:srgbClr val="FFFFFF"/>
                          </a:solidFill>
                          <a:latin typeface="Cambria"/>
                          <a:ea typeface="Cambria"/>
                        </a:rPr>
                        <a:t>Results</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tc>
                  <a:txBody>
                    <a:bodyPr/>
                    <a:lstStyle/>
                    <a:p>
                      <a:pPr marL="85680" defTabSz="914400">
                        <a:lnSpc>
                          <a:spcPct val="100000"/>
                        </a:lnSpc>
                        <a:tabLst>
                          <a:tab pos="0" algn="l"/>
                        </a:tabLst>
                      </a:pPr>
                      <a:r>
                        <a:rPr lang="en-US" sz="1800" b="0" strike="noStrike" spc="-1">
                          <a:solidFill>
                            <a:srgbClr val="FFFFFF"/>
                          </a:solidFill>
                          <a:latin typeface="Arial"/>
                          <a:ea typeface="Arial"/>
                        </a:rPr>
                        <a:t>Limitations</a:t>
                      </a:r>
                      <a:endParaRPr lang="en-US" sz="1800" b="0" strike="noStrike" spc="-1">
                        <a:solidFill>
                          <a:srgbClr val="FFFFFF"/>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6F6F73"/>
                    </a:solidFill>
                  </a:tcPr>
                </a:tc>
                <a:extLst>
                  <a:ext uri="{0D108BD9-81ED-4DB2-BD59-A6C34878D82A}">
                    <a16:rowId xmlns:a16="http://schemas.microsoft.com/office/drawing/2014/main" val="10000"/>
                  </a:ext>
                </a:extLst>
              </a:tr>
              <a:tr h="1836360">
                <a:tc>
                  <a:txBody>
                    <a:bodyPr/>
                    <a:lstStyle/>
                    <a:p>
                      <a:pPr marL="85680" defTabSz="914400">
                        <a:lnSpc>
                          <a:spcPct val="100000"/>
                        </a:lnSpc>
                        <a:tabLst>
                          <a:tab pos="0" algn="l"/>
                        </a:tabLst>
                      </a:pPr>
                      <a:r>
                        <a:rPr lang="en-US" sz="1300" b="0" strike="noStrike" spc="-1">
                          <a:solidFill>
                            <a:srgbClr val="000000"/>
                          </a:solidFill>
                          <a:latin typeface="Arial"/>
                          <a:ea typeface="Arial"/>
                        </a:rPr>
                        <a:t>[5]</a:t>
                      </a:r>
                      <a:endParaRPr lang="en-US" sz="13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marL="84960" defTabSz="914400">
                        <a:lnSpc>
                          <a:spcPct val="100000"/>
                        </a:lnSpc>
                        <a:tabLst>
                          <a:tab pos="0" algn="l"/>
                        </a:tabLst>
                      </a:pPr>
                      <a:r>
                        <a:rPr lang="en-US" sz="1200" b="0" strike="noStrike" spc="-1">
                          <a:solidFill>
                            <a:srgbClr val="000000"/>
                          </a:solidFill>
                          <a:latin typeface="Arial"/>
                          <a:ea typeface="Arial"/>
                        </a:rPr>
                        <a:t>2019</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Machine Vision for Fish Length Estimation</a:t>
                      </a:r>
                      <a:endParaRPr lang="en-US" sz="1200" b="0" strike="noStrike" spc="-1">
                        <a:solidFill>
                          <a:srgbClr val="000000"/>
                        </a:solidFill>
                        <a:latin typeface="Arial"/>
                      </a:endParaRPr>
                    </a:p>
                    <a:p>
                      <a:pPr marL="84960" defTabSz="914400">
                        <a:lnSpc>
                          <a:spcPct val="100000"/>
                        </a:lnSpc>
                        <a:tabLst>
                          <a:tab pos="0" algn="l"/>
                        </a:tabLst>
                      </a:pPr>
                      <a:r>
                        <a:rPr lang="en-US" sz="1200" b="0" strike="noStrike" spc="-1">
                          <a:solidFill>
                            <a:srgbClr val="000000"/>
                          </a:solidFill>
                          <a:latin typeface="Arial"/>
                          <a:ea typeface="Arial"/>
                        </a:rPr>
                        <a:t>.</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algn="just" defTabSz="914400">
                        <a:lnSpc>
                          <a:spcPct val="100000"/>
                        </a:lnSpc>
                        <a:tabLst>
                          <a:tab pos="0" algn="l"/>
                        </a:tabLst>
                      </a:pPr>
                      <a:r>
                        <a:rPr lang="en-US" sz="1200" b="0" strike="noStrike" spc="-1">
                          <a:solidFill>
                            <a:srgbClr val="000000"/>
                          </a:solidFill>
                          <a:latin typeface="Arial"/>
                          <a:ea typeface="Arial"/>
                        </a:rPr>
                        <a:t>R-CNNs used to estimate fish length from images</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High accuracy in fish length measurement</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Prone to inaccuracies in dynamic or highly reflective water surfaces, and calibration issues when switching between environments​</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extLst>
                  <a:ext uri="{0D108BD9-81ED-4DB2-BD59-A6C34878D82A}">
                    <a16:rowId xmlns:a16="http://schemas.microsoft.com/office/drawing/2014/main" val="10001"/>
                  </a:ext>
                </a:extLst>
              </a:tr>
              <a:tr h="1686600">
                <a:tc>
                  <a:txBody>
                    <a:bodyPr/>
                    <a:lstStyle/>
                    <a:p>
                      <a:pPr marL="85680" defTabSz="914400">
                        <a:lnSpc>
                          <a:spcPct val="100000"/>
                        </a:lnSpc>
                        <a:tabLst>
                          <a:tab pos="0" algn="l"/>
                        </a:tabLst>
                      </a:pPr>
                      <a:r>
                        <a:rPr lang="en-US" sz="1300" b="0" strike="noStrike" spc="-1">
                          <a:solidFill>
                            <a:srgbClr val="000000"/>
                          </a:solidFill>
                          <a:latin typeface="Arial"/>
                          <a:ea typeface="Arial"/>
                        </a:rPr>
                        <a:t>[6]</a:t>
                      </a:r>
                      <a:endParaRPr lang="en-US" sz="13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marL="84960" defTabSz="914400">
                        <a:lnSpc>
                          <a:spcPct val="100000"/>
                        </a:lnSpc>
                        <a:tabLst>
                          <a:tab pos="0" algn="l"/>
                        </a:tabLst>
                      </a:pPr>
                      <a:r>
                        <a:rPr lang="en-US" sz="1200" b="0" strike="noStrike" spc="-1">
                          <a:solidFill>
                            <a:srgbClr val="000000"/>
                          </a:solidFill>
                          <a:latin typeface="Arial"/>
                          <a:ea typeface="Arial"/>
                        </a:rPr>
                        <a:t>2019</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defTabSz="914400">
                        <a:lnSpc>
                          <a:spcPct val="100000"/>
                        </a:lnSpc>
                        <a:tabLst>
                          <a:tab pos="0" algn="l"/>
                        </a:tabLst>
                      </a:pPr>
                      <a:r>
                        <a:rPr lang="en-US" sz="1200" b="0" strike="noStrike" spc="-1">
                          <a:solidFill>
                            <a:srgbClr val="000000"/>
                          </a:solidFill>
                          <a:latin typeface="Arial"/>
                          <a:ea typeface="Arial"/>
                        </a:rPr>
                        <a:t>Water Quality Standards for Fish Health</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defTabSz="914400">
                        <a:lnSpc>
                          <a:spcPct val="100000"/>
                        </a:lnSpc>
                        <a:tabLst>
                          <a:tab pos="0" algn="l"/>
                        </a:tabLst>
                      </a:pPr>
                      <a:r>
                        <a:rPr lang="en-US" sz="1200" b="0" strike="noStrike" spc="-1">
                          <a:solidFill>
                            <a:schemeClr val="dk1"/>
                          </a:solidFill>
                          <a:latin typeface="Arial"/>
                          <a:ea typeface="Arial"/>
                        </a:rPr>
                        <a:t>ML to assess water quality </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defTabSz="914400">
                        <a:lnSpc>
                          <a:spcPct val="100000"/>
                        </a:lnSpc>
                        <a:tabLst>
                          <a:tab pos="0" algn="l"/>
                        </a:tabLst>
                      </a:pPr>
                      <a:r>
                        <a:rPr lang="en-US" sz="1200" b="0" strike="noStrike" spc="-1">
                          <a:solidFill>
                            <a:srgbClr val="000000"/>
                          </a:solidFill>
                          <a:latin typeface="Arial"/>
                          <a:ea typeface="Arial"/>
                        </a:rPr>
                        <a:t>Enabled data-driven decisions for improved fish growth and reduced disease incidence</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tc>
                  <a:txBody>
                    <a:bodyPr/>
                    <a:lstStyle/>
                    <a:p>
                      <a:pPr defTabSz="914400">
                        <a:lnSpc>
                          <a:spcPct val="100000"/>
                        </a:lnSpc>
                        <a:tabLst>
                          <a:tab pos="0" algn="l"/>
                        </a:tabLst>
                      </a:pPr>
                      <a:r>
                        <a:rPr lang="en-US" sz="1200" b="0" strike="noStrike" spc="-1">
                          <a:solidFill>
                            <a:srgbClr val="000000"/>
                          </a:solidFill>
                          <a:latin typeface="Arial"/>
                          <a:ea typeface="Arial"/>
                        </a:rPr>
                        <a:t>Requires consistent maintenance to ensure sensor accuracy, and data reliability can be impacted by sudden environmental changes​</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EBEB"/>
                    </a:solidFill>
                  </a:tcPr>
                </a:tc>
                <a:extLst>
                  <a:ext uri="{0D108BD9-81ED-4DB2-BD59-A6C34878D82A}">
                    <a16:rowId xmlns:a16="http://schemas.microsoft.com/office/drawing/2014/main" val="10002"/>
                  </a:ext>
                </a:extLst>
              </a:tr>
              <a:tr h="1475280">
                <a:tc>
                  <a:txBody>
                    <a:bodyPr/>
                    <a:lstStyle/>
                    <a:p>
                      <a:pPr marL="85680" defTabSz="914400">
                        <a:lnSpc>
                          <a:spcPct val="100000"/>
                        </a:lnSpc>
                        <a:tabLst>
                          <a:tab pos="0" algn="l"/>
                        </a:tabLst>
                      </a:pPr>
                      <a:r>
                        <a:rPr lang="en-US" sz="1300" b="0" strike="noStrike" spc="-1">
                          <a:solidFill>
                            <a:srgbClr val="000000"/>
                          </a:solidFill>
                          <a:latin typeface="Arial"/>
                          <a:ea typeface="Arial"/>
                        </a:rPr>
                        <a:t>[7]</a:t>
                      </a:r>
                      <a:endParaRPr lang="en-US" sz="13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marL="84960" defTabSz="914400">
                        <a:lnSpc>
                          <a:spcPct val="100000"/>
                        </a:lnSpc>
                        <a:tabLst>
                          <a:tab pos="0" algn="l"/>
                        </a:tabLst>
                      </a:pPr>
                      <a:r>
                        <a:rPr lang="en-US" sz="1200" b="0" strike="noStrike" spc="-1">
                          <a:solidFill>
                            <a:srgbClr val="000000"/>
                          </a:solidFill>
                          <a:latin typeface="Arial"/>
                          <a:ea typeface="Arial"/>
                        </a:rPr>
                        <a:t>2015</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Computer Vision for Fish Sizing</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Stereo camera system for non-invasive fish size monitoring</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Effective and non-intrusive fish size tracking</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tc>
                  <a:txBody>
                    <a:bodyPr/>
                    <a:lstStyle/>
                    <a:p>
                      <a:pPr defTabSz="914400">
                        <a:lnSpc>
                          <a:spcPct val="100000"/>
                        </a:lnSpc>
                        <a:tabLst>
                          <a:tab pos="0" algn="l"/>
                        </a:tabLst>
                      </a:pPr>
                      <a:r>
                        <a:rPr lang="en-US" sz="1200" b="0" strike="noStrike" spc="-1">
                          <a:solidFill>
                            <a:srgbClr val="000000"/>
                          </a:solidFill>
                          <a:latin typeface="Arial"/>
                          <a:ea typeface="Arial"/>
                        </a:rPr>
                        <a:t>Reduced reliability in high-activity tanks and difficulty in distinguishing fish from similarly colored backgrounds​</a:t>
                      </a:r>
                      <a:endParaRPr lang="en-US" sz="12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4D4D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sldNum" idx="51"/>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1C7D5A69-FBDD-4CEA-A13B-46613EC68CD9}" type="slidenum">
              <a:rPr lang="en-US" sz="3600" b="0" strike="noStrike" spc="-1">
                <a:solidFill>
                  <a:srgbClr val="8E8E93"/>
                </a:solidFill>
                <a:latin typeface="Century Schoolbook"/>
                <a:ea typeface="Century Schoolbook"/>
              </a:rPr>
              <a:t>7</a:t>
            </a:fld>
            <a:endParaRPr lang="en-US" sz="3600" b="0" strike="noStrike" spc="-1">
              <a:solidFill>
                <a:srgbClr val="000000"/>
              </a:solidFill>
              <a:latin typeface="Times New Roman"/>
            </a:endParaRPr>
          </a:p>
        </p:txBody>
      </p:sp>
      <p:sp>
        <p:nvSpPr>
          <p:cNvPr id="124" name="Google Shape;184;p 2"/>
          <p:cNvSpPr/>
          <p:nvPr/>
        </p:nvSpPr>
        <p:spPr>
          <a:xfrm>
            <a:off x="0" y="-443160"/>
            <a:ext cx="4345560" cy="1722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99000" defTabSz="914400">
              <a:lnSpc>
                <a:spcPct val="100000"/>
              </a:lnSpc>
              <a:tabLst>
                <a:tab pos="0" algn="l"/>
              </a:tabLst>
            </a:pPr>
            <a:endParaRPr lang="en-US" sz="4000" b="0" strike="noStrike" spc="-1">
              <a:solidFill>
                <a:srgbClr val="000000"/>
              </a:solidFill>
              <a:latin typeface="Arial"/>
            </a:endParaRPr>
          </a:p>
          <a:p>
            <a:pPr marL="99000" defTabSz="914400">
              <a:lnSpc>
                <a:spcPct val="100000"/>
              </a:lnSpc>
              <a:tabLst>
                <a:tab pos="0" algn="l"/>
              </a:tabLst>
            </a:pPr>
            <a:r>
              <a:rPr lang="en-US" sz="4000" b="0" strike="noStrike" spc="-1">
                <a:solidFill>
                  <a:schemeClr val="dk1"/>
                </a:solidFill>
                <a:latin typeface="Cambria"/>
                <a:ea typeface="Cambria"/>
              </a:rPr>
              <a:t>UML Diagram</a:t>
            </a:r>
            <a:endParaRPr lang="en-US" sz="4000" b="0" strike="noStrike" spc="-1">
              <a:solidFill>
                <a:srgbClr val="000000"/>
              </a:solidFill>
              <a:latin typeface="Arial"/>
            </a:endParaRPr>
          </a:p>
          <a:p>
            <a:pPr marL="99000" defTabSz="914400">
              <a:lnSpc>
                <a:spcPct val="100000"/>
              </a:lnSpc>
              <a:tabLst>
                <a:tab pos="0" algn="l"/>
              </a:tabLst>
            </a:pPr>
            <a:r>
              <a:rPr lang="en-US" sz="2110" b="0" strike="noStrike" spc="-1">
                <a:solidFill>
                  <a:schemeClr val="dk1"/>
                </a:solidFill>
                <a:latin typeface="Cambria"/>
                <a:ea typeface="Cambria"/>
              </a:rPr>
              <a:t>Use Case Diagram</a:t>
            </a:r>
            <a:endParaRPr lang="en-US" sz="2110" b="0" strike="noStrike" spc="-1">
              <a:solidFill>
                <a:srgbClr val="000000"/>
              </a:solidFill>
              <a:latin typeface="Arial"/>
            </a:endParaRPr>
          </a:p>
        </p:txBody>
      </p:sp>
      <p:sp>
        <p:nvSpPr>
          <p:cNvPr id="125" name="Google Shape;186;p 2"/>
          <p:cNvSpPr/>
          <p:nvPr/>
        </p:nvSpPr>
        <p:spPr>
          <a:xfrm>
            <a:off x="4070160" y="6344280"/>
            <a:ext cx="29991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1.0: Use Case Diagram </a:t>
            </a:r>
            <a:endParaRPr lang="en-US" sz="1800" b="0" strike="noStrike" spc="-1">
              <a:solidFill>
                <a:srgbClr val="000000"/>
              </a:solidFill>
              <a:latin typeface="Arial"/>
            </a:endParaRPr>
          </a:p>
        </p:txBody>
      </p:sp>
      <p:pic>
        <p:nvPicPr>
          <p:cNvPr id="126" name="Google Shape;187;p 2" descr="National University of Computer and Emerging Sciences - Wikipedia"/>
          <p:cNvPicPr/>
          <p:nvPr/>
        </p:nvPicPr>
        <p:blipFill>
          <a:blip r:embed="rId3"/>
          <a:stretch/>
        </p:blipFill>
        <p:spPr>
          <a:xfrm>
            <a:off x="9678600" y="175680"/>
            <a:ext cx="1471680" cy="1471680"/>
          </a:xfrm>
          <a:prstGeom prst="rect">
            <a:avLst/>
          </a:prstGeom>
          <a:ln w="0">
            <a:noFill/>
          </a:ln>
        </p:spPr>
      </p:pic>
      <p:pic>
        <p:nvPicPr>
          <p:cNvPr id="127" name="Picture 2"/>
          <p:cNvPicPr/>
          <p:nvPr/>
        </p:nvPicPr>
        <p:blipFill>
          <a:blip r:embed="rId4"/>
          <a:stretch/>
        </p:blipFill>
        <p:spPr>
          <a:xfrm>
            <a:off x="1982520" y="766440"/>
            <a:ext cx="6586200" cy="54054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sldNum" idx="52"/>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8F0D13E5-A711-49F5-9978-EAAD51CF4924}" type="slidenum">
              <a:rPr lang="en-US" sz="3600" b="0" strike="noStrike" spc="-1">
                <a:solidFill>
                  <a:srgbClr val="8E8E93"/>
                </a:solidFill>
                <a:latin typeface="Century Schoolbook"/>
                <a:ea typeface="Century Schoolbook"/>
              </a:rPr>
              <a:t>8</a:t>
            </a:fld>
            <a:endParaRPr lang="en-US" sz="3600" b="0" strike="noStrike" spc="-1">
              <a:solidFill>
                <a:srgbClr val="000000"/>
              </a:solidFill>
              <a:latin typeface="Times New Roman"/>
            </a:endParaRPr>
          </a:p>
        </p:txBody>
      </p:sp>
      <p:sp>
        <p:nvSpPr>
          <p:cNvPr id="129" name="Google Shape;184;p23"/>
          <p:cNvSpPr/>
          <p:nvPr/>
        </p:nvSpPr>
        <p:spPr>
          <a:xfrm>
            <a:off x="0" y="-443160"/>
            <a:ext cx="4345560" cy="1722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99000" defTabSz="914400">
              <a:lnSpc>
                <a:spcPct val="100000"/>
              </a:lnSpc>
              <a:tabLst>
                <a:tab pos="0" algn="l"/>
              </a:tabLst>
            </a:pPr>
            <a:endParaRPr lang="en-US" sz="4000" b="0" strike="noStrike" spc="-1">
              <a:solidFill>
                <a:srgbClr val="000000"/>
              </a:solidFill>
              <a:latin typeface="Arial"/>
            </a:endParaRPr>
          </a:p>
          <a:p>
            <a:pPr marL="99000" defTabSz="914400">
              <a:lnSpc>
                <a:spcPct val="100000"/>
              </a:lnSpc>
              <a:tabLst>
                <a:tab pos="0" algn="l"/>
              </a:tabLst>
            </a:pPr>
            <a:r>
              <a:rPr lang="en-US" sz="4000" b="0" strike="noStrike" spc="-1">
                <a:solidFill>
                  <a:schemeClr val="dk1"/>
                </a:solidFill>
                <a:latin typeface="Cambria"/>
                <a:ea typeface="Cambria"/>
              </a:rPr>
              <a:t>UML Diagram</a:t>
            </a:r>
            <a:endParaRPr lang="en-US" sz="4000" b="0" strike="noStrike" spc="-1">
              <a:solidFill>
                <a:srgbClr val="000000"/>
              </a:solidFill>
              <a:latin typeface="Arial"/>
            </a:endParaRPr>
          </a:p>
          <a:p>
            <a:pPr marL="99000" defTabSz="914400">
              <a:lnSpc>
                <a:spcPct val="100000"/>
              </a:lnSpc>
              <a:tabLst>
                <a:tab pos="0" algn="l"/>
              </a:tabLst>
            </a:pPr>
            <a:r>
              <a:rPr lang="en-US" sz="2110" b="0" strike="noStrike" spc="-1">
                <a:solidFill>
                  <a:schemeClr val="dk1"/>
                </a:solidFill>
                <a:latin typeface="Cambria"/>
                <a:ea typeface="Cambria"/>
              </a:rPr>
              <a:t>Fish Recommendation</a:t>
            </a:r>
            <a:endParaRPr lang="en-US" sz="2110" b="0" strike="noStrike" spc="-1">
              <a:solidFill>
                <a:srgbClr val="000000"/>
              </a:solidFill>
              <a:latin typeface="Arial"/>
            </a:endParaRPr>
          </a:p>
        </p:txBody>
      </p:sp>
      <p:pic>
        <p:nvPicPr>
          <p:cNvPr id="130" name="Google Shape;185;p23"/>
          <p:cNvPicPr/>
          <p:nvPr/>
        </p:nvPicPr>
        <p:blipFill>
          <a:blip r:embed="rId3"/>
          <a:stretch/>
        </p:blipFill>
        <p:spPr>
          <a:xfrm>
            <a:off x="4498560" y="717840"/>
            <a:ext cx="2214720" cy="5625720"/>
          </a:xfrm>
          <a:prstGeom prst="rect">
            <a:avLst/>
          </a:prstGeom>
          <a:ln w="0">
            <a:noFill/>
          </a:ln>
        </p:spPr>
      </p:pic>
      <p:sp>
        <p:nvSpPr>
          <p:cNvPr id="131" name="Google Shape;186;p23"/>
          <p:cNvSpPr/>
          <p:nvPr/>
        </p:nvSpPr>
        <p:spPr>
          <a:xfrm>
            <a:off x="4070160" y="6344280"/>
            <a:ext cx="29991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2.1: Activity Diagram </a:t>
            </a:r>
            <a:endParaRPr lang="en-US" sz="1800" b="0" strike="noStrike" spc="-1">
              <a:solidFill>
                <a:srgbClr val="000000"/>
              </a:solidFill>
              <a:latin typeface="Arial"/>
            </a:endParaRPr>
          </a:p>
        </p:txBody>
      </p:sp>
      <p:pic>
        <p:nvPicPr>
          <p:cNvPr id="132" name="Google Shape;187;p23" descr="National University of Computer and Emerging Sciences - Wikipedia"/>
          <p:cNvPicPr/>
          <p:nvPr/>
        </p:nvPicPr>
        <p:blipFill>
          <a:blip r:embed="rId4"/>
          <a:stretch/>
        </p:blipFill>
        <p:spPr>
          <a:xfrm>
            <a:off x="9678600" y="175680"/>
            <a:ext cx="1471680" cy="147168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sldNum" idx="53"/>
          </p:nvPr>
        </p:nvSpPr>
        <p:spPr>
          <a:xfrm>
            <a:off x="11292840" y="6172200"/>
            <a:ext cx="913680" cy="592920"/>
          </a:xfrm>
          <a:prstGeom prst="rect">
            <a:avLst/>
          </a:prstGeom>
          <a:noFill/>
          <a:ln w="0">
            <a:noFill/>
          </a:ln>
        </p:spPr>
        <p:txBody>
          <a:bodyPr lIns="45720" tIns="45720" rIns="45720" bIns="45720" anchor="ctr">
            <a:normAutofit fontScale="93611" lnSpcReduction="10000"/>
          </a:bodyPr>
          <a:lstStyle>
            <a:lvl1pPr indent="0" algn="ctr" defTabSz="914400">
              <a:lnSpc>
                <a:spcPct val="100000"/>
              </a:lnSpc>
              <a:buNone/>
              <a:tabLst>
                <a:tab pos="0" algn="l"/>
              </a:tabLst>
              <a:defRPr lang="en-US" sz="3600" b="0" strike="noStrike" spc="-1">
                <a:solidFill>
                  <a:srgbClr val="8E8E93"/>
                </a:solidFill>
                <a:latin typeface="Century Schoolbook"/>
                <a:ea typeface="Century Schoolbook"/>
              </a:defRPr>
            </a:lvl1pPr>
          </a:lstStyle>
          <a:p>
            <a:pPr indent="0" algn="ctr" defTabSz="914400">
              <a:lnSpc>
                <a:spcPct val="100000"/>
              </a:lnSpc>
              <a:buNone/>
              <a:tabLst>
                <a:tab pos="0" algn="l"/>
              </a:tabLst>
            </a:pPr>
            <a:fld id="{2D207439-6892-44AC-9836-3FECBD209223}" type="slidenum">
              <a:rPr lang="en-US" sz="3600" b="0" strike="noStrike" spc="-1">
                <a:solidFill>
                  <a:srgbClr val="8E8E93"/>
                </a:solidFill>
                <a:latin typeface="Century Schoolbook"/>
                <a:ea typeface="Century Schoolbook"/>
              </a:rPr>
              <a:t>9</a:t>
            </a:fld>
            <a:endParaRPr lang="en-US" sz="3600" b="0" strike="noStrike" spc="-1">
              <a:solidFill>
                <a:srgbClr val="000000"/>
              </a:solidFill>
              <a:latin typeface="Times New Roman"/>
            </a:endParaRPr>
          </a:p>
        </p:txBody>
      </p:sp>
      <p:sp>
        <p:nvSpPr>
          <p:cNvPr id="134" name="Google Shape;184;p 3"/>
          <p:cNvSpPr/>
          <p:nvPr/>
        </p:nvSpPr>
        <p:spPr>
          <a:xfrm>
            <a:off x="0" y="-443160"/>
            <a:ext cx="4345560" cy="1722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99000" defTabSz="914400">
              <a:lnSpc>
                <a:spcPct val="100000"/>
              </a:lnSpc>
              <a:tabLst>
                <a:tab pos="0" algn="l"/>
              </a:tabLst>
            </a:pPr>
            <a:endParaRPr lang="en-US" sz="4000" b="0" strike="noStrike" spc="-1">
              <a:solidFill>
                <a:srgbClr val="000000"/>
              </a:solidFill>
              <a:latin typeface="Arial"/>
            </a:endParaRPr>
          </a:p>
          <a:p>
            <a:pPr marL="99000" defTabSz="914400">
              <a:lnSpc>
                <a:spcPct val="100000"/>
              </a:lnSpc>
              <a:tabLst>
                <a:tab pos="0" algn="l"/>
              </a:tabLst>
            </a:pPr>
            <a:r>
              <a:rPr lang="en-US" sz="4000" b="0" strike="noStrike" spc="-1">
                <a:solidFill>
                  <a:schemeClr val="dk1"/>
                </a:solidFill>
                <a:latin typeface="Cambria"/>
                <a:ea typeface="Cambria"/>
              </a:rPr>
              <a:t>UML Diagram</a:t>
            </a:r>
            <a:endParaRPr lang="en-US" sz="4000" b="0" strike="noStrike" spc="-1">
              <a:solidFill>
                <a:srgbClr val="000000"/>
              </a:solidFill>
              <a:latin typeface="Arial"/>
            </a:endParaRPr>
          </a:p>
          <a:p>
            <a:pPr marL="99000" defTabSz="914400">
              <a:lnSpc>
                <a:spcPct val="100000"/>
              </a:lnSpc>
              <a:tabLst>
                <a:tab pos="0" algn="l"/>
              </a:tabLst>
            </a:pPr>
            <a:r>
              <a:rPr lang="en-US" sz="2110" b="0" strike="noStrike" spc="-1">
                <a:solidFill>
                  <a:schemeClr val="dk1"/>
                </a:solidFill>
                <a:latin typeface="Cambria"/>
                <a:ea typeface="Cambria"/>
              </a:rPr>
              <a:t>Water Quality Monitoring</a:t>
            </a:r>
            <a:endParaRPr lang="en-US" sz="2110" b="0" strike="noStrike" spc="-1">
              <a:solidFill>
                <a:srgbClr val="000000"/>
              </a:solidFill>
              <a:latin typeface="Arial"/>
            </a:endParaRPr>
          </a:p>
        </p:txBody>
      </p:sp>
      <p:sp>
        <p:nvSpPr>
          <p:cNvPr id="135" name="Google Shape;186;p 3"/>
          <p:cNvSpPr/>
          <p:nvPr/>
        </p:nvSpPr>
        <p:spPr>
          <a:xfrm>
            <a:off x="4070160" y="6344280"/>
            <a:ext cx="2999160" cy="4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12600" defTabSz="914400">
              <a:lnSpc>
                <a:spcPct val="100000"/>
              </a:lnSpc>
              <a:tabLst>
                <a:tab pos="0" algn="l"/>
              </a:tabLst>
            </a:pPr>
            <a:r>
              <a:rPr lang="en-US" sz="1800" b="0" i="1" strike="noStrike" spc="-1">
                <a:solidFill>
                  <a:schemeClr val="dk1"/>
                </a:solidFill>
                <a:latin typeface="Arial"/>
                <a:ea typeface="Arial"/>
              </a:rPr>
              <a:t>Fig 2.2: Activity Diagram </a:t>
            </a:r>
            <a:endParaRPr lang="en-US" sz="1800" b="0" strike="noStrike" spc="-1">
              <a:solidFill>
                <a:srgbClr val="000000"/>
              </a:solidFill>
              <a:latin typeface="Arial"/>
            </a:endParaRPr>
          </a:p>
        </p:txBody>
      </p:sp>
      <p:pic>
        <p:nvPicPr>
          <p:cNvPr id="136" name="Google Shape;187;p 3" descr="National University of Computer and Emerging Sciences - Wikipedia"/>
          <p:cNvPicPr/>
          <p:nvPr/>
        </p:nvPicPr>
        <p:blipFill>
          <a:blip r:embed="rId3"/>
          <a:stretch/>
        </p:blipFill>
        <p:spPr>
          <a:xfrm>
            <a:off x="9678600" y="175680"/>
            <a:ext cx="1471680" cy="1471680"/>
          </a:xfrm>
          <a:prstGeom prst="rect">
            <a:avLst/>
          </a:prstGeom>
          <a:ln w="0">
            <a:noFill/>
          </a:ln>
        </p:spPr>
      </p:pic>
      <p:pic>
        <p:nvPicPr>
          <p:cNvPr id="137" name="Picture 147"/>
          <p:cNvPicPr/>
          <p:nvPr/>
        </p:nvPicPr>
        <p:blipFill>
          <a:blip r:embed="rId4"/>
          <a:stretch/>
        </p:blipFill>
        <p:spPr>
          <a:xfrm>
            <a:off x="3958920" y="156960"/>
            <a:ext cx="2716920" cy="6171840"/>
          </a:xfrm>
          <a:prstGeom prst="rect">
            <a:avLst/>
          </a:prstGeom>
          <a:ln w="0">
            <a:noFill/>
          </a:ln>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1302</Words>
  <Application>Microsoft Office PowerPoint</Application>
  <PresentationFormat>Widescreen</PresentationFormat>
  <Paragraphs>164</Paragraphs>
  <Slides>17</Slides>
  <Notes>11</Notes>
  <HiddenSlides>0</HiddenSlides>
  <MMClips>0</MMClips>
  <ScaleCrop>false</ScaleCrop>
  <HeadingPairs>
    <vt:vector size="6" baseType="variant">
      <vt:variant>
        <vt:lpstr>Fonts Used</vt:lpstr>
      </vt:variant>
      <vt:variant>
        <vt:i4>6</vt:i4>
      </vt:variant>
      <vt:variant>
        <vt:lpstr>Theme</vt:lpstr>
      </vt:variant>
      <vt:variant>
        <vt:i4>14</vt:i4>
      </vt:variant>
      <vt:variant>
        <vt:lpstr>Slide Titles</vt:lpstr>
      </vt:variant>
      <vt:variant>
        <vt:i4>17</vt:i4>
      </vt:variant>
    </vt:vector>
  </HeadingPairs>
  <TitlesOfParts>
    <vt:vector size="37" baseType="lpstr">
      <vt:lpstr>Arial</vt:lpstr>
      <vt:lpstr>Cambria</vt:lpstr>
      <vt:lpstr>Century Schoolbook</vt:lpstr>
      <vt:lpstr>Symbol</vt:lpstr>
      <vt:lpstr>Times New Roman</vt:lpstr>
      <vt:lpstr>Wingdings</vt:lpstr>
      <vt:lpstr>View</vt:lpstr>
      <vt:lpstr>View</vt:lpstr>
      <vt:lpstr>View</vt:lpstr>
      <vt:lpstr>View</vt:lpstr>
      <vt:lpstr>View</vt:lpstr>
      <vt:lpstr>View</vt:lpstr>
      <vt:lpstr>View</vt:lpstr>
      <vt:lpstr>View</vt:lpstr>
      <vt:lpstr>View</vt:lpstr>
      <vt:lpstr>View</vt:lpstr>
      <vt:lpstr>View</vt:lpstr>
      <vt:lpstr>View</vt:lpstr>
      <vt:lpstr>View</vt:lpstr>
      <vt:lpstr>View</vt:lpstr>
      <vt:lpstr>Fish Species Selection and Growth Monitoring for Sustainable Aquaculture </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FYP 1 Gantt Chart</vt:lpstr>
      <vt:lpstr> FYP 2 Gantt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SA Jid Ali</cp:lastModifiedBy>
  <cp:revision>7</cp:revision>
  <dcterms:modified xsi:type="dcterms:W3CDTF">2024-11-06T06:15:13Z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Widescreen</vt:lpwstr>
  </property>
  <property fmtid="{D5CDD505-2E9C-101B-9397-08002B2CF9AE}" pid="4" name="Slides">
    <vt:i4>16</vt:i4>
  </property>
</Properties>
</file>