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Century Schoolbook" panose="02040604050505020304" pitchFamily="18" charset="0"/>
      <p:regular r:id="rId16"/>
      <p:bold r:id="rId17"/>
      <p:italic r:id="rId18"/>
      <p:boldItalic r:id="rId19"/>
    </p:embeddedFont>
    <p:embeddedFont>
      <p:font typeface="Helvetica Neue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72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 Jid Ali" userId="173ac78e62b44b2b" providerId="LiveId" clId="{CA74B95E-7783-4CFE-9113-D2656FDED49C}"/>
    <pc:docChg chg="undo custSel modSld">
      <pc:chgData name="SA Jid Ali" userId="173ac78e62b44b2b" providerId="LiveId" clId="{CA74B95E-7783-4CFE-9113-D2656FDED49C}" dt="2024-09-16T11:57:20.967" v="223" actId="20577"/>
      <pc:docMkLst>
        <pc:docMk/>
      </pc:docMkLst>
      <pc:sldChg chg="modSp mod">
        <pc:chgData name="SA Jid Ali" userId="173ac78e62b44b2b" providerId="LiveId" clId="{CA74B95E-7783-4CFE-9113-D2656FDED49C}" dt="2024-09-16T11:36:42.880" v="31" actId="20577"/>
        <pc:sldMkLst>
          <pc:docMk/>
          <pc:sldMk cId="0" sldId="256"/>
        </pc:sldMkLst>
        <pc:spChg chg="mod">
          <ac:chgData name="SA Jid Ali" userId="173ac78e62b44b2b" providerId="LiveId" clId="{CA74B95E-7783-4CFE-9113-D2656FDED49C}" dt="2024-09-16T11:36:42.880" v="31" actId="20577"/>
          <ac:spMkLst>
            <pc:docMk/>
            <pc:sldMk cId="0" sldId="256"/>
            <ac:spMk id="106" creationId="{00000000-0000-0000-0000-000000000000}"/>
          </ac:spMkLst>
        </pc:spChg>
      </pc:sldChg>
      <pc:sldChg chg="addSp modSp mod">
        <pc:chgData name="SA Jid Ali" userId="173ac78e62b44b2b" providerId="LiveId" clId="{CA74B95E-7783-4CFE-9113-D2656FDED49C}" dt="2024-09-16T11:52:50.133" v="158" actId="20577"/>
        <pc:sldMkLst>
          <pc:docMk/>
          <pc:sldMk cId="0" sldId="257"/>
        </pc:sldMkLst>
        <pc:spChg chg="add">
          <ac:chgData name="SA Jid Ali" userId="173ac78e62b44b2b" providerId="LiveId" clId="{CA74B95E-7783-4CFE-9113-D2656FDED49C}" dt="2024-09-16T11:47:10.878" v="65"/>
          <ac:spMkLst>
            <pc:docMk/>
            <pc:sldMk cId="0" sldId="257"/>
            <ac:spMk id="2" creationId="{8B636197-F8A0-06B0-BFBB-13C995F57CC3}"/>
          </ac:spMkLst>
        </pc:spChg>
        <pc:spChg chg="mod">
          <ac:chgData name="SA Jid Ali" userId="173ac78e62b44b2b" providerId="LiveId" clId="{CA74B95E-7783-4CFE-9113-D2656FDED49C}" dt="2024-09-16T11:51:03.279" v="143" actId="14100"/>
          <ac:spMkLst>
            <pc:docMk/>
            <pc:sldMk cId="0" sldId="257"/>
            <ac:spMk id="116" creationId="{00000000-0000-0000-0000-000000000000}"/>
          </ac:spMkLst>
        </pc:spChg>
        <pc:spChg chg="mod">
          <ac:chgData name="SA Jid Ali" userId="173ac78e62b44b2b" providerId="LiveId" clId="{CA74B95E-7783-4CFE-9113-D2656FDED49C}" dt="2024-09-16T11:52:50.133" v="158" actId="20577"/>
          <ac:spMkLst>
            <pc:docMk/>
            <pc:sldMk cId="0" sldId="257"/>
            <ac:spMk id="117" creationId="{00000000-0000-0000-0000-000000000000}"/>
          </ac:spMkLst>
        </pc:spChg>
      </pc:sldChg>
      <pc:sldChg chg="modSp mod">
        <pc:chgData name="SA Jid Ali" userId="173ac78e62b44b2b" providerId="LiveId" clId="{CA74B95E-7783-4CFE-9113-D2656FDED49C}" dt="2024-09-16T11:55:07.869" v="163" actId="14100"/>
        <pc:sldMkLst>
          <pc:docMk/>
          <pc:sldMk cId="0" sldId="259"/>
        </pc:sldMkLst>
        <pc:spChg chg="mod">
          <ac:chgData name="SA Jid Ali" userId="173ac78e62b44b2b" providerId="LiveId" clId="{CA74B95E-7783-4CFE-9113-D2656FDED49C}" dt="2024-09-16T11:55:07.869" v="163" actId="14100"/>
          <ac:spMkLst>
            <pc:docMk/>
            <pc:sldMk cId="0" sldId="259"/>
            <ac:spMk id="132" creationId="{00000000-0000-0000-0000-000000000000}"/>
          </ac:spMkLst>
        </pc:spChg>
      </pc:sldChg>
      <pc:sldChg chg="modSp mod">
        <pc:chgData name="SA Jid Ali" userId="173ac78e62b44b2b" providerId="LiveId" clId="{CA74B95E-7783-4CFE-9113-D2656FDED49C}" dt="2024-09-16T11:57:20.967" v="223" actId="20577"/>
        <pc:sldMkLst>
          <pc:docMk/>
          <pc:sldMk cId="0" sldId="260"/>
        </pc:sldMkLst>
        <pc:spChg chg="mod">
          <ac:chgData name="SA Jid Ali" userId="173ac78e62b44b2b" providerId="LiveId" clId="{CA74B95E-7783-4CFE-9113-D2656FDED49C}" dt="2024-09-16T11:57:20.967" v="223" actId="20577"/>
          <ac:spMkLst>
            <pc:docMk/>
            <pc:sldMk cId="0" sldId="260"/>
            <ac:spMk id="14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08a3e4d4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08a3e4d41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3008a3e4d41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802468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1112375" y="1355675"/>
            <a:ext cx="94182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80"/>
              <a:buFont typeface="Century Schoolbook"/>
              <a:buNone/>
            </a:pPr>
            <a:r>
              <a:rPr lang="en-US" sz="3200" dirty="0"/>
              <a:t>Fish Specie Selection and Growth Monitoring for Sustainable Aquaculture </a:t>
            </a:r>
            <a:endParaRPr sz="3200"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261875" y="4425802"/>
            <a:ext cx="5316300" cy="20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/>
              <a:t>Group Members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r>
              <a:rPr lang="en-US"/>
              <a:t>Sajid Ali(21p-8023) 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r>
              <a:rPr lang="en-US"/>
              <a:t>Muhammad Nauman (21P-8045)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None/>
            </a:pPr>
            <a:r>
              <a:rPr lang="en-US"/>
              <a:t>Ammar Raza (21P-8004)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6811950" y="4425801"/>
            <a:ext cx="48672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</a:pPr>
            <a:r>
              <a:rPr lang="en-US"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Supervisor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</a:pPr>
            <a:r>
              <a:rPr lang="en-US" sz="2200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Sir Usman Wajid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5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468" y="109250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Expected Result</a:t>
            </a:r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Accurate Fish Species Recommendations: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Reliable suggestions for suitable fish species based on real-time water quality data.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Optimized Growth Conditions: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Enhanced fish growth rates achieved through continuous monitoring and adjustment of water quality parameters.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1400" b="1">
                <a:latin typeface="Arial"/>
                <a:ea typeface="Arial"/>
                <a:cs typeface="Arial"/>
                <a:sym typeface="Arial"/>
              </a:rPr>
              <a:t>Improved Productivity and Resource Efficiency: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Increased fish yield and reduced water and feed wastage, promoting sustainable aquaculture practices.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Team Work</a:t>
            </a:r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1261872" y="1691460"/>
            <a:ext cx="8595300" cy="448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300" b="1" dirty="0">
                <a:latin typeface="Arial"/>
                <a:ea typeface="Arial"/>
                <a:cs typeface="Arial"/>
                <a:sym typeface="Arial"/>
              </a:rPr>
              <a:t>Sajid Ali</a:t>
            </a:r>
            <a:endParaRPr sz="1300" b="1" dirty="0">
              <a:latin typeface="Arial"/>
              <a:ea typeface="Arial"/>
              <a:cs typeface="Arial"/>
              <a:sym typeface="Arial"/>
            </a:endParaRPr>
          </a:p>
          <a:p>
            <a:pPr marL="340678" indent="-1714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100000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FYP 1: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797878"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fish species classification and implement the classification algorithm.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7878"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Conduct system requirements gathering and perform testing.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0678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FYP 2: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797878"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 the classification model and validate accuracy with real-time data.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Muhammad Nauman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340678" indent="-1714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100000"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FYP 1: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797878"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water quality optimization and develop the growth optimization model.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7878"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Collaborate on system requirements and develop prediction algorithms.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0678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FYP 2: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797878"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 the growth model using historical and real-time data and validate its performance.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Ammar Raza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340678" indent="-1714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ct val="100000"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FYP 1: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797878"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the user interface and integrate classification and optimization modules.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7878"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up backend structure and conduct system integration testing.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0678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b="1" dirty="0">
                <a:latin typeface="Arial"/>
                <a:ea typeface="Arial"/>
                <a:cs typeface="Arial"/>
                <a:sym typeface="Arial"/>
              </a:rPr>
              <a:t>FYP 2:</a:t>
            </a:r>
            <a:endParaRPr sz="1200" b="1" dirty="0">
              <a:latin typeface="Arial"/>
              <a:ea typeface="Arial"/>
              <a:cs typeface="Arial"/>
              <a:sym typeface="Arial"/>
            </a:endParaRPr>
          </a:p>
          <a:p>
            <a:pPr marL="797878"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Refine the system interface and implement real-time notifications.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7878" lvl="1" indent="-17145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Finalize system documentation and ensure smooth integration of components.</a:t>
            </a:r>
            <a:endParaRPr sz="1200"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86918" lvl="0" indent="-342900" algn="l" rtl="0">
              <a:spcBef>
                <a:spcPts val="0"/>
              </a:spcBef>
              <a:spcAft>
                <a:spcPts val="0"/>
              </a:spcAft>
              <a:buSzPct val="79999"/>
              <a:buFont typeface="+mj-lt"/>
              <a:buAutoNum type="arabicPeriod"/>
            </a:pPr>
            <a:r>
              <a:rPr lang="en-US" dirty="0"/>
              <a:t>T. Y. Wei, E. S. </a:t>
            </a:r>
            <a:r>
              <a:rPr lang="en-US" dirty="0" err="1"/>
              <a:t>Tindik</a:t>
            </a:r>
            <a:r>
              <a:rPr lang="en-US" dirty="0"/>
              <a:t>, C. F. </a:t>
            </a:r>
            <a:r>
              <a:rPr lang="en-US" dirty="0" err="1"/>
              <a:t>Fui</a:t>
            </a:r>
            <a:r>
              <a:rPr lang="en-US" dirty="0"/>
              <a:t>, </a:t>
            </a:r>
            <a:r>
              <a:rPr lang="en-US" dirty="0" err="1"/>
              <a:t>Haviluddin</a:t>
            </a:r>
            <a:r>
              <a:rPr lang="en-US" dirty="0"/>
              <a:t>, and M. H. A. Hijazi, "Automated water quality monitoring and regression-based forecasting system for aquaculture," </a:t>
            </a:r>
            <a:r>
              <a:rPr lang="en-US" i="1" dirty="0"/>
              <a:t>Bulletin of Electrical Engineering and Informatics</a:t>
            </a:r>
            <a:r>
              <a:rPr lang="en-US" dirty="0"/>
              <a:t>, </a:t>
            </a:r>
            <a:r>
              <a:rPr lang="en-US" dirty="0" err="1"/>
              <a:t>Universiti</a:t>
            </a:r>
            <a:r>
              <a:rPr lang="en-US" dirty="0"/>
              <a:t> Malaysia Sabah, Kinabalu, Malaysia, pp. 570–579, Feb. 2023, </a:t>
            </a:r>
            <a:r>
              <a:rPr lang="en-US" dirty="0" err="1"/>
              <a:t>doi</a:t>
            </a:r>
            <a:r>
              <a:rPr lang="en-US" dirty="0"/>
              <a:t>: 10.11591/eei.v12i1.4464.</a:t>
            </a:r>
          </a:p>
          <a:p>
            <a:pPr marL="486918" lvl="0" indent="-342900" algn="l" rtl="0">
              <a:spcBef>
                <a:spcPts val="0"/>
              </a:spcBef>
              <a:spcAft>
                <a:spcPts val="0"/>
              </a:spcAft>
              <a:buSzPct val="79999"/>
              <a:buFont typeface="+mj-lt"/>
              <a:buAutoNum type="arabicPeriod"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86918" lvl="0" indent="-342900" algn="l" rtl="0">
              <a:spcBef>
                <a:spcPts val="0"/>
              </a:spcBef>
              <a:spcAft>
                <a:spcPts val="0"/>
              </a:spcAft>
              <a:buSzPct val="79999"/>
              <a:buFont typeface="+mj-lt"/>
              <a:buAutoNum type="arabicPeriod"/>
            </a:pPr>
            <a:r>
              <a:rPr lang="en-US" dirty="0"/>
              <a:t>A. Bhatnagar and P. Devi, "Water quality guidelines for the management of pond fish culture," </a:t>
            </a:r>
            <a:r>
              <a:rPr lang="en-US" i="1" dirty="0"/>
              <a:t>International Journal of Environmental Sciences</a:t>
            </a:r>
            <a:r>
              <a:rPr lang="en-US" dirty="0"/>
              <a:t>, vol. 3, no. 6, pp. 1980, Kurukshetra University, Kurukshetra, India, June 2013, </a:t>
            </a:r>
            <a:r>
              <a:rPr lang="en-US" dirty="0" err="1"/>
              <a:t>doi</a:t>
            </a:r>
            <a:r>
              <a:rPr lang="en-US" dirty="0"/>
              <a:t>: 10.6088/ijes.2013030600019.</a:t>
            </a:r>
          </a:p>
          <a:p>
            <a:pPr marL="486918" lvl="0" indent="-342900" algn="l" rtl="0">
              <a:spcBef>
                <a:spcPts val="0"/>
              </a:spcBef>
              <a:spcAft>
                <a:spcPts val="0"/>
              </a:spcAft>
              <a:buSzPct val="79999"/>
              <a:buFont typeface="+mj-lt"/>
              <a:buAutoNum type="arabicPeriod"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86918" lvl="0" indent="-342900" algn="l" rtl="0">
              <a:spcBef>
                <a:spcPts val="0"/>
              </a:spcBef>
              <a:spcAft>
                <a:spcPts val="0"/>
              </a:spcAft>
              <a:buSzPct val="79999"/>
              <a:buFont typeface="+mj-lt"/>
              <a:buAutoNum type="arabicPeriod"/>
            </a:pPr>
            <a:r>
              <a:rPr lang="en-US" dirty="0"/>
              <a:t>W. Khan, A. </a:t>
            </a:r>
            <a:r>
              <a:rPr lang="en-US" dirty="0" err="1"/>
              <a:t>Vahab</a:t>
            </a:r>
            <a:r>
              <a:rPr lang="en-US" dirty="0"/>
              <a:t>, A. Masood, and N. Hasan, "Water quality requirements and management strategies for fish farming (A case study of ponds around Gurgaon Canal Nuh Palwal)," </a:t>
            </a:r>
            <a:r>
              <a:rPr lang="en-US" i="1" dirty="0"/>
              <a:t>International Journal of Trend in Scientific Research and Development (IJTSRD)</a:t>
            </a:r>
            <a:r>
              <a:rPr lang="en-US" dirty="0"/>
              <a:t>, Al-Falah University, Faridabad, India, pp. 388, Dec. 2017, </a:t>
            </a:r>
            <a:r>
              <a:rPr lang="en-US" dirty="0" err="1"/>
              <a:t>doi</a:t>
            </a:r>
            <a:r>
              <a:rPr lang="en-US" dirty="0"/>
              <a:t>: 10.6088/ijes.2013030600019.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8001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86918" lvl="0" indent="-342900" algn="l" rtl="0">
              <a:spcBef>
                <a:spcPts val="0"/>
              </a:spcBef>
              <a:spcAft>
                <a:spcPts val="0"/>
              </a:spcAft>
              <a:buSzPct val="79999"/>
              <a:buFont typeface="+mj-lt"/>
              <a:buAutoNum type="arabicPeriod"/>
            </a:pPr>
            <a:r>
              <a:rPr lang="en-US" dirty="0"/>
              <a:t>F. C. </a:t>
            </a:r>
            <a:r>
              <a:rPr lang="en-US" dirty="0" err="1"/>
              <a:t>Ezetoha</a:t>
            </a:r>
            <a:r>
              <a:rPr lang="en-US" dirty="0"/>
              <a:t>, F. K. </a:t>
            </a:r>
            <a:r>
              <a:rPr lang="en-US" dirty="0" err="1"/>
              <a:t>Opara</a:t>
            </a:r>
            <a:r>
              <a:rPr lang="en-US" dirty="0"/>
              <a:t>, N. </a:t>
            </a:r>
            <a:r>
              <a:rPr lang="en-US" dirty="0" err="1"/>
              <a:t>Chukwuchekwa</a:t>
            </a:r>
            <a:r>
              <a:rPr lang="en-US" dirty="0"/>
              <a:t>, A. O. Akande, and C. J. </a:t>
            </a:r>
            <a:r>
              <a:rPr lang="en-US" dirty="0" err="1"/>
              <a:t>Anyalewechi</a:t>
            </a:r>
            <a:r>
              <a:rPr lang="en-US" dirty="0"/>
              <a:t>, "Automation system for optimum water quality maintenance in tropical fish culture," </a:t>
            </a:r>
            <a:r>
              <a:rPr lang="en-US" i="1" dirty="0"/>
              <a:t>International Journal of Engineering and Environmental Sciences</a:t>
            </a:r>
            <a:r>
              <a:rPr lang="en-US" dirty="0"/>
              <a:t>, Federal University of Technology, Owerri, Nigeria, pp. 32-41, May 2023,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https://doi.org/10.5281/zenodo.8024681</a:t>
            </a:r>
            <a:r>
              <a:rPr lang="en-US" dirty="0"/>
              <a:t>.</a:t>
            </a:r>
          </a:p>
          <a:p>
            <a:pPr marL="486918" lvl="0" indent="-342900" algn="l" rtl="0">
              <a:spcBef>
                <a:spcPts val="0"/>
              </a:spcBef>
              <a:spcAft>
                <a:spcPts val="0"/>
              </a:spcAft>
              <a:buSzPct val="79999"/>
              <a:buFont typeface="+mj-lt"/>
              <a:buAutoNum type="arabicPeriod"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86918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79999"/>
              <a:buFont typeface="+mj-lt"/>
              <a:buAutoNum type="arabicPeriod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6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25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7429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/>
              <a:t>Importance of water quality: </a:t>
            </a:r>
            <a:r>
              <a:rPr lang="en-US" dirty="0"/>
              <a:t>Fish Health and Survival, Growth Efficiency, Feed Utilization, Stress Reduction</a:t>
            </a:r>
            <a:endParaRPr lang="en-US" b="1" dirty="0"/>
          </a:p>
          <a:p>
            <a:pPr indent="0">
              <a:spcBef>
                <a:spcPts val="0"/>
              </a:spcBef>
              <a:buNone/>
            </a:pPr>
            <a:endParaRPr lang="en-US" dirty="0"/>
          </a:p>
          <a:p>
            <a:pPr marL="7429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b="1" dirty="0"/>
              <a:t>Species Recommendation</a:t>
            </a:r>
            <a:r>
              <a:rPr lang="en-GB" dirty="0"/>
              <a:t>: Suggests ideal fish species based on real-time water conditions.</a:t>
            </a:r>
          </a:p>
          <a:p>
            <a:pPr marL="742950" indent="-285750">
              <a:spcBef>
                <a:spcPts val="0"/>
              </a:spcBef>
            </a:pPr>
            <a:endParaRPr lang="en-GB" dirty="0"/>
          </a:p>
          <a:p>
            <a:pPr marL="7429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b="1" dirty="0"/>
              <a:t>Growth Optimization</a:t>
            </a:r>
            <a:r>
              <a:rPr lang="en-GB" dirty="0"/>
              <a:t>: Ensures optimal growth by monitoring and adjusting water quality parameters.</a:t>
            </a:r>
          </a:p>
          <a:p>
            <a:pPr marL="7429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GB" dirty="0"/>
          </a:p>
          <a:p>
            <a:pPr marL="7429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b="1" dirty="0"/>
              <a:t>Sustainability</a:t>
            </a:r>
            <a:r>
              <a:rPr lang="en-GB" dirty="0"/>
              <a:t>: Promotes sustainable aquaculture practices by maintaining ideal conditions.</a:t>
            </a:r>
          </a:p>
          <a:p>
            <a:pPr marL="7429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GB" dirty="0"/>
          </a:p>
          <a:p>
            <a:pPr marL="7429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GB" b="1" dirty="0"/>
              <a:t>Efficient Resource Use</a:t>
            </a:r>
            <a:r>
              <a:rPr lang="en-GB" dirty="0"/>
              <a:t>: Ensures the efficient use of resources such as water, feed, and energy.</a:t>
            </a:r>
          </a:p>
          <a:p>
            <a:pPr marL="742950" indent="-285750">
              <a:spcBef>
                <a:spcPts val="0"/>
              </a:spcBef>
            </a:pPr>
            <a:endParaRPr lang="en-GB" dirty="0"/>
          </a:p>
          <a:p>
            <a:pPr marL="742950" indent="-285750">
              <a:spcBef>
                <a:spcPts val="0"/>
              </a:spcBef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7500" algn="l" rtl="0">
              <a:lnSpc>
                <a:spcPct val="3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Sustainable Aquaculture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Data-Driven Optimization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Economic Benefits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Resource Efficiency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Technological Innovation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5" name="Google Shape;125;p17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3745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9100" indent="-285750">
              <a:lnSpc>
                <a:spcPct val="115000"/>
              </a:lnSpc>
              <a:spcBef>
                <a:spcPts val="0"/>
              </a:spcBef>
              <a:buSzPts val="1500"/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Suboptimal Growth: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Traditional manual methods lead to inadequate fish growth and reduced productivity.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Inefficient Species Selection: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Difficulty in selecting appropriate fish species based on varying environmental factors.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Resource Wastage: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Inefficient water quality management results in unnecessary resource use.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Limited Real-Time Monitoring:</a:t>
            </a:r>
            <a:endParaRPr sz="15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Inadequate ability to monitor and adjust water quality conditions in real time for sustainable aquaculture.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8" name="Google Shape;138;p19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Solution Statement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663800" y="2000450"/>
            <a:ext cx="7958700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project aims to develop an intelligent fish farming system that uses data analytics and machine learning to optimize fish growth and species selection based on real-time water quality parameters e.g. Water pH, Temperature, Turbidity. This user-friendly solution will empower farmers with actionable insights, promoting sustainable aquaculture practices and enhancing productivity.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46" name="Google Shape;146;p20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Scope of Project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Food Security: 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Increases fish production to meet global protein demands.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Sustainable Practices: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Promotes environmentally friendly aquaculture, protecting aquatic ecosystems.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Resource Efficiency: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Minimizes wastage of water and feed, conserving natural resources.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Economic Benefits: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Boosts livelihoods for fish farmers and contributes to local economies.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909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Biodiversity Protection: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Maintains biodiversity by recommending suitable fish species.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Goals</a:t>
            </a:r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Optimize Fish Growth: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Develop a system that continuously monitors water quality parameters to ensure optimal conditions for fish growth.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Species Classification: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Implement a machine learning model to accurately classify fish species based on real-time water quality data.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Sustainable Aquaculture Practices: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Promote sustainable fish farming by providing data-driven recommendations to improve resource efficiency and minimize environmental impact.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User-Friendly Interface: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Create an accessible web or mobile application for farmers to monitor water quality, fish species recommendations, and growth optimization insights.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90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40"/>
              <a:buChar char="•"/>
            </a:pPr>
            <a:r>
              <a:rPr lang="en-US" sz="1600" b="1" dirty="0">
                <a:latin typeface="Arial"/>
                <a:ea typeface="Arial"/>
                <a:cs typeface="Arial"/>
                <a:sym typeface="Arial"/>
              </a:rPr>
              <a:t>Real-Time Alerts: </a:t>
            </a:r>
            <a:endParaRPr sz="16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Arial"/>
                <a:ea typeface="Arial"/>
                <a:cs typeface="Arial"/>
                <a:sym typeface="Arial"/>
              </a:rPr>
              <a:t>Establish a notification system to alert farmers of significant changes in water quality that could affect fish health and growth.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215947" y="398485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Objectives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2700"/>
              <a:t>FYP 1 Gantt Chart</a:t>
            </a:r>
            <a:endParaRPr sz="2700"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1261875" y="1828800"/>
            <a:ext cx="8595300" cy="18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endParaRPr/>
          </a:p>
          <a:p>
            <a:pPr marL="457200" lvl="1" indent="-8127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950" y="2146050"/>
            <a:ext cx="10895576" cy="29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4059525" y="5511850"/>
            <a:ext cx="3374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2373A"/>
                </a:solidFill>
              </a:rPr>
              <a:t>Figure 1: </a:t>
            </a:r>
            <a:r>
              <a:rPr lang="en-US" sz="1800">
                <a:solidFill>
                  <a:srgbClr val="22373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FYP-1 Gantt Chart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404622" y="339585"/>
            <a:ext cx="9692700" cy="1325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Objectives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2700"/>
              <a:t>FYP 2 Gantt Chart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3317750" y="5084600"/>
            <a:ext cx="389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22373A"/>
                </a:solidFill>
              </a:rPr>
              <a:t>Figure 2: </a:t>
            </a:r>
            <a:r>
              <a:rPr lang="en-US" sz="1800">
                <a:solidFill>
                  <a:srgbClr val="22373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FYP-2 Gantt Chart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2AE43-DDB5-A6D7-6FDC-FA7A13A82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45" y="1865064"/>
            <a:ext cx="9891110" cy="30197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930</Words>
  <Application>Microsoft Office PowerPoint</Application>
  <PresentationFormat>Widescreen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Century Schoolbook</vt:lpstr>
      <vt:lpstr>Arial</vt:lpstr>
      <vt:lpstr>Helvetica Neue</vt:lpstr>
      <vt:lpstr>Calibri</vt:lpstr>
      <vt:lpstr>Wingdings</vt:lpstr>
      <vt:lpstr>View</vt:lpstr>
      <vt:lpstr>View</vt:lpstr>
      <vt:lpstr>Fish Specie Selection and Growth Monitoring for Sustainable Aquaculture </vt:lpstr>
      <vt:lpstr>Introduction</vt:lpstr>
      <vt:lpstr>Motivation</vt:lpstr>
      <vt:lpstr>Problem Statement</vt:lpstr>
      <vt:lpstr>Solution Statement</vt:lpstr>
      <vt:lpstr>Scope of Project</vt:lpstr>
      <vt:lpstr>Goals</vt:lpstr>
      <vt:lpstr>Objectives FYP 1 Gantt Chart</vt:lpstr>
      <vt:lpstr>Objectives FYP 2 Gantt Chart</vt:lpstr>
      <vt:lpstr>Expected Result</vt:lpstr>
      <vt:lpstr>Team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 Jid Ali</dc:creator>
  <cp:lastModifiedBy>SA Jid Ali</cp:lastModifiedBy>
  <cp:revision>1</cp:revision>
  <dcterms:modified xsi:type="dcterms:W3CDTF">2024-09-16T11:58:38Z</dcterms:modified>
</cp:coreProperties>
</file>