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entury Schoolbook" panose="02040604050505020304" pitchFamily="18" charset="0"/>
      <p:regular r:id="rId16"/>
      <p:bold r:id="rId17"/>
      <p:italic r:id="rId18"/>
      <p:boldItalic r:id="rId19"/>
    </p:embeddedFont>
    <p:embeddedFont>
      <p:font typeface="Helvetica Neue"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 Jid Ali" userId="173ac78e62b44b2b" providerId="LiveId" clId="{9A67971B-3A25-4890-9C7C-CA28860370B0}"/>
    <pc:docChg chg="undo custSel modSld">
      <pc:chgData name="SA Jid Ali" userId="173ac78e62b44b2b" providerId="LiveId" clId="{9A67971B-3A25-4890-9C7C-CA28860370B0}" dt="2024-09-18T06:02:06.159" v="39" actId="20577"/>
      <pc:docMkLst>
        <pc:docMk/>
      </pc:docMkLst>
      <pc:sldChg chg="modSp mod">
        <pc:chgData name="SA Jid Ali" userId="173ac78e62b44b2b" providerId="LiveId" clId="{9A67971B-3A25-4890-9C7C-CA28860370B0}" dt="2024-09-17T19:47:48.780" v="9" actId="403"/>
        <pc:sldMkLst>
          <pc:docMk/>
          <pc:sldMk cId="0" sldId="257"/>
        </pc:sldMkLst>
        <pc:spChg chg="mod">
          <ac:chgData name="SA Jid Ali" userId="173ac78e62b44b2b" providerId="LiveId" clId="{9A67971B-3A25-4890-9C7C-CA28860370B0}" dt="2024-09-17T19:47:48.780" v="9" actId="403"/>
          <ac:spMkLst>
            <pc:docMk/>
            <pc:sldMk cId="0" sldId="257"/>
            <ac:spMk id="117" creationId="{00000000-0000-0000-0000-000000000000}"/>
          </ac:spMkLst>
        </pc:spChg>
      </pc:sldChg>
      <pc:sldChg chg="modSp mod">
        <pc:chgData name="SA Jid Ali" userId="173ac78e62b44b2b" providerId="LiveId" clId="{9A67971B-3A25-4890-9C7C-CA28860370B0}" dt="2024-09-17T19:47:34.083" v="8" actId="12"/>
        <pc:sldMkLst>
          <pc:docMk/>
          <pc:sldMk cId="0" sldId="258"/>
        </pc:sldMkLst>
        <pc:spChg chg="mod">
          <ac:chgData name="SA Jid Ali" userId="173ac78e62b44b2b" providerId="LiveId" clId="{9A67971B-3A25-4890-9C7C-CA28860370B0}" dt="2024-09-17T19:47:34.083" v="8" actId="12"/>
          <ac:spMkLst>
            <pc:docMk/>
            <pc:sldMk cId="0" sldId="258"/>
            <ac:spMk id="123" creationId="{00000000-0000-0000-0000-000000000000}"/>
          </ac:spMkLst>
        </pc:spChg>
      </pc:sldChg>
      <pc:sldChg chg="modSp mod">
        <pc:chgData name="SA Jid Ali" userId="173ac78e62b44b2b" providerId="LiveId" clId="{9A67971B-3A25-4890-9C7C-CA28860370B0}" dt="2024-09-18T06:02:06.159" v="39" actId="20577"/>
        <pc:sldMkLst>
          <pc:docMk/>
          <pc:sldMk cId="0" sldId="259"/>
        </pc:sldMkLst>
        <pc:spChg chg="mod">
          <ac:chgData name="SA Jid Ali" userId="173ac78e62b44b2b" providerId="LiveId" clId="{9A67971B-3A25-4890-9C7C-CA28860370B0}" dt="2024-09-18T06:02:06.159" v="39" actId="20577"/>
          <ac:spMkLst>
            <pc:docMk/>
            <pc:sldMk cId="0" sldId="259"/>
            <ac:spMk id="132" creationId="{00000000-0000-0000-0000-000000000000}"/>
          </ac:spMkLst>
        </pc:spChg>
      </pc:sldChg>
      <pc:sldChg chg="modSp mod">
        <pc:chgData name="SA Jid Ali" userId="173ac78e62b44b2b" providerId="LiveId" clId="{9A67971B-3A25-4890-9C7C-CA28860370B0}" dt="2024-09-17T19:46:43.505" v="3" actId="1076"/>
        <pc:sldMkLst>
          <pc:docMk/>
          <pc:sldMk cId="0" sldId="260"/>
        </pc:sldMkLst>
        <pc:spChg chg="mod">
          <ac:chgData name="SA Jid Ali" userId="173ac78e62b44b2b" providerId="LiveId" clId="{9A67971B-3A25-4890-9C7C-CA28860370B0}" dt="2024-09-17T19:46:43.505" v="3" actId="1076"/>
          <ac:spMkLst>
            <pc:docMk/>
            <pc:sldMk cId="0" sldId="260"/>
            <ac:spMk id="140" creationId="{00000000-0000-0000-0000-000000000000}"/>
          </ac:spMkLst>
        </pc:spChg>
      </pc:sldChg>
      <pc:sldChg chg="modSp mod">
        <pc:chgData name="SA Jid Ali" userId="173ac78e62b44b2b" providerId="LiveId" clId="{9A67971B-3A25-4890-9C7C-CA28860370B0}" dt="2024-09-17T19:48:04.928" v="10" actId="403"/>
        <pc:sldMkLst>
          <pc:docMk/>
          <pc:sldMk cId="0" sldId="261"/>
        </pc:sldMkLst>
        <pc:spChg chg="mod">
          <ac:chgData name="SA Jid Ali" userId="173ac78e62b44b2b" providerId="LiveId" clId="{9A67971B-3A25-4890-9C7C-CA28860370B0}" dt="2024-09-17T19:48:04.928" v="10" actId="403"/>
          <ac:spMkLst>
            <pc:docMk/>
            <pc:sldMk cId="0" sldId="261"/>
            <ac:spMk id="148" creationId="{00000000-0000-0000-0000-000000000000}"/>
          </ac:spMkLst>
        </pc:spChg>
      </pc:sldChg>
      <pc:sldChg chg="modSp mod">
        <pc:chgData name="SA Jid Ali" userId="173ac78e62b44b2b" providerId="LiveId" clId="{9A67971B-3A25-4890-9C7C-CA28860370B0}" dt="2024-09-17T19:48:11.139" v="12" actId="27636"/>
        <pc:sldMkLst>
          <pc:docMk/>
          <pc:sldMk cId="0" sldId="262"/>
        </pc:sldMkLst>
        <pc:spChg chg="mod">
          <ac:chgData name="SA Jid Ali" userId="173ac78e62b44b2b" providerId="LiveId" clId="{9A67971B-3A25-4890-9C7C-CA28860370B0}" dt="2024-09-17T19:48:11.139" v="12" actId="27636"/>
          <ac:spMkLst>
            <pc:docMk/>
            <pc:sldMk cId="0" sldId="262"/>
            <ac:spMk id="154" creationId="{00000000-0000-0000-0000-000000000000}"/>
          </ac:spMkLst>
        </pc:spChg>
      </pc:sldChg>
      <pc:sldChg chg="modSp mod">
        <pc:chgData name="SA Jid Ali" userId="173ac78e62b44b2b" providerId="LiveId" clId="{9A67971B-3A25-4890-9C7C-CA28860370B0}" dt="2024-09-17T19:48:23.775" v="15" actId="20577"/>
        <pc:sldMkLst>
          <pc:docMk/>
          <pc:sldMk cId="0" sldId="263"/>
        </pc:sldMkLst>
        <pc:spChg chg="mod">
          <ac:chgData name="SA Jid Ali" userId="173ac78e62b44b2b" providerId="LiveId" clId="{9A67971B-3A25-4890-9C7C-CA28860370B0}" dt="2024-09-17T19:48:23.775" v="15" actId="20577"/>
          <ac:spMkLst>
            <pc:docMk/>
            <pc:sldMk cId="0" sldId="263"/>
            <ac:spMk id="160" creationId="{00000000-0000-0000-0000-000000000000}"/>
          </ac:spMkLst>
        </pc:spChg>
      </pc:sldChg>
      <pc:sldChg chg="modSp mod">
        <pc:chgData name="SA Jid Ali" userId="173ac78e62b44b2b" providerId="LiveId" clId="{9A67971B-3A25-4890-9C7C-CA28860370B0}" dt="2024-09-17T19:48:31.811" v="16" actId="403"/>
        <pc:sldMkLst>
          <pc:docMk/>
          <pc:sldMk cId="0" sldId="265"/>
        </pc:sldMkLst>
        <pc:spChg chg="mod">
          <ac:chgData name="SA Jid Ali" userId="173ac78e62b44b2b" providerId="LiveId" clId="{9A67971B-3A25-4890-9C7C-CA28860370B0}" dt="2024-09-17T19:48:31.811" v="16" actId="403"/>
          <ac:spMkLst>
            <pc:docMk/>
            <pc:sldMk cId="0" sldId="265"/>
            <ac:spMk id="179" creationId="{00000000-0000-0000-0000-000000000000}"/>
          </ac:spMkLst>
        </pc:spChg>
      </pc:sldChg>
      <pc:sldChg chg="modSp mod">
        <pc:chgData name="SA Jid Ali" userId="173ac78e62b44b2b" providerId="LiveId" clId="{9A67971B-3A25-4890-9C7C-CA28860370B0}" dt="2024-09-17T19:48:42.558" v="28" actId="404"/>
        <pc:sldMkLst>
          <pc:docMk/>
          <pc:sldMk cId="0" sldId="266"/>
        </pc:sldMkLst>
        <pc:spChg chg="mod">
          <ac:chgData name="SA Jid Ali" userId="173ac78e62b44b2b" providerId="LiveId" clId="{9A67971B-3A25-4890-9C7C-CA28860370B0}" dt="2024-09-17T19:48:42.558" v="28" actId="404"/>
          <ac:spMkLst>
            <pc:docMk/>
            <pc:sldMk cId="0" sldId="266"/>
            <ac:spMk id="18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19" name="Google Shape;19;p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A5A5A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2"/>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12"/>
          <p:cNvSpPr/>
          <p:nvPr/>
        </p:nvSpPr>
        <p:spPr>
          <a:xfrm>
            <a:off x="0" y="5105400"/>
            <a:ext cx="11292840" cy="17526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a:off x="914400" y="5257800"/>
            <a:ext cx="9982200" cy="914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800"/>
              <a:buFont typeface="Century Schoolbook"/>
              <a:buNone/>
              <a:defRPr sz="28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a:spLocks noGrp="1"/>
          </p:cNvSpPr>
          <p:nvPr>
            <p:ph type="pic" idx="2"/>
          </p:nvPr>
        </p:nvSpPr>
        <p:spPr>
          <a:xfrm>
            <a:off x="0" y="0"/>
            <a:ext cx="11292840" cy="5128923"/>
          </a:xfrm>
          <a:prstGeom prst="rect">
            <a:avLst/>
          </a:prstGeom>
          <a:solidFill>
            <a:schemeClr val="accent1"/>
          </a:solidFill>
          <a:ln>
            <a:noFill/>
          </a:ln>
        </p:spPr>
      </p:sp>
      <p:sp>
        <p:nvSpPr>
          <p:cNvPr id="86" name="Google Shape;86;p12"/>
          <p:cNvSpPr txBox="1">
            <a:spLocks noGrp="1"/>
          </p:cNvSpPr>
          <p:nvPr>
            <p:ph type="body" idx="1"/>
          </p:nvPr>
        </p:nvSpPr>
        <p:spPr>
          <a:xfrm>
            <a:off x="914400" y="6108589"/>
            <a:ext cx="9982200" cy="59701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87" name="Google Shape;87;p12"/>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3"/>
          <p:cNvSpPr txBox="1">
            <a:spLocks noGrp="1"/>
          </p:cNvSpPr>
          <p:nvPr>
            <p:ph type="body" idx="1"/>
          </p:nvPr>
        </p:nvSpPr>
        <p:spPr>
          <a:xfrm rot="5400000">
            <a:off x="3383884" y="-293212"/>
            <a:ext cx="4351337" cy="859536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3" name="Google Shape;93;p1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rot="5400000">
            <a:off x="6938169" y="2091531"/>
            <a:ext cx="5897562" cy="2476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4"/>
          <p:cNvSpPr txBox="1">
            <a:spLocks noGrp="1"/>
          </p:cNvSpPr>
          <p:nvPr>
            <p:ph type="body" idx="1"/>
          </p:nvPr>
        </p:nvSpPr>
        <p:spPr>
          <a:xfrm rot="5400000">
            <a:off x="1680369" y="-537369"/>
            <a:ext cx="5897562" cy="773430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9" name="Google Shape;99;p1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3" name="Google Shape;33;p4"/>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343437"/>
        </a:solidFill>
        <a:effectLst/>
      </p:bgPr>
    </p:bg>
    <p:spTree>
      <p:nvGrpSpPr>
        <p:cNvPr id="1" name="Shape 36"/>
        <p:cNvGrpSpPr/>
        <p:nvPr/>
      </p:nvGrpSpPr>
      <p:grpSpPr>
        <a:xfrm>
          <a:off x="0" y="0"/>
          <a:ext cx="0" cy="0"/>
          <a:chOff x="0" y="0"/>
          <a:chExt cx="0" cy="0"/>
        </a:xfrm>
      </p:grpSpPr>
      <p:sp>
        <p:nvSpPr>
          <p:cNvPr id="37" name="Google Shape;37;p5"/>
          <p:cNvSpPr txBox="1">
            <a:spLocks noGrp="1"/>
          </p:cNvSpPr>
          <p:nvPr>
            <p:ph type="ctr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200"/>
              <a:buFont typeface="Century Schoolbook"/>
              <a:buNone/>
              <a:defRPr sz="7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ubTitle"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60"/>
              <a:buNone/>
              <a:defRPr sz="2200">
                <a:solidFill>
                  <a:srgbClr val="BFBFBF"/>
                </a:solidFill>
              </a:defRPr>
            </a:lvl1pPr>
            <a:lvl2pPr lvl="1" algn="ctr">
              <a:lnSpc>
                <a:spcPct val="90000"/>
              </a:lnSpc>
              <a:spcBef>
                <a:spcPts val="300"/>
              </a:spcBef>
              <a:spcAft>
                <a:spcPts val="0"/>
              </a:spcAft>
              <a:buSzPts val="2200"/>
              <a:buNone/>
              <a:defRPr sz="2200"/>
            </a:lvl2pPr>
            <a:lvl3pPr lvl="2" algn="ctr">
              <a:lnSpc>
                <a:spcPct val="90000"/>
              </a:lnSpc>
              <a:spcBef>
                <a:spcPts val="300"/>
              </a:spcBef>
              <a:spcAft>
                <a:spcPts val="0"/>
              </a:spcAft>
              <a:buSzPts val="2200"/>
              <a:buNone/>
              <a:defRPr sz="2200"/>
            </a:lvl3pPr>
            <a:lvl4pPr lvl="3" algn="ctr">
              <a:lnSpc>
                <a:spcPct val="90000"/>
              </a:lnSpc>
              <a:spcBef>
                <a:spcPts val="300"/>
              </a:spcBef>
              <a:spcAft>
                <a:spcPts val="0"/>
              </a:spcAft>
              <a:buSzPts val="2000"/>
              <a:buNone/>
              <a:defRPr sz="2000"/>
            </a:lvl4pPr>
            <a:lvl5pPr lvl="4" algn="ctr">
              <a:lnSpc>
                <a:spcPct val="90000"/>
              </a:lnSpc>
              <a:spcBef>
                <a:spcPts val="300"/>
              </a:spcBef>
              <a:spcAft>
                <a:spcPts val="0"/>
              </a:spcAft>
              <a:buSzPts val="2000"/>
              <a:buNone/>
              <a:defRPr sz="2000"/>
            </a:lvl5pPr>
            <a:lvl6pPr lvl="5" algn="ctr">
              <a:lnSpc>
                <a:spcPct val="90000"/>
              </a:lnSpc>
              <a:spcBef>
                <a:spcPts val="300"/>
              </a:spcBef>
              <a:spcAft>
                <a:spcPts val="0"/>
              </a:spcAft>
              <a:buSzPts val="2000"/>
              <a:buNone/>
              <a:defRPr sz="2000"/>
            </a:lvl6pPr>
            <a:lvl7pPr lvl="6" algn="ctr">
              <a:lnSpc>
                <a:spcPct val="90000"/>
              </a:lnSpc>
              <a:spcBef>
                <a:spcPts val="300"/>
              </a:spcBef>
              <a:spcAft>
                <a:spcPts val="0"/>
              </a:spcAft>
              <a:buSzPts val="2000"/>
              <a:buNone/>
              <a:defRPr sz="2000"/>
            </a:lvl7pPr>
            <a:lvl8pPr lvl="7" algn="ctr">
              <a:lnSpc>
                <a:spcPct val="90000"/>
              </a:lnSpc>
              <a:spcBef>
                <a:spcPts val="300"/>
              </a:spcBef>
              <a:spcAft>
                <a:spcPts val="0"/>
              </a:spcAft>
              <a:buSzPts val="2000"/>
              <a:buNone/>
              <a:defRPr sz="2000"/>
            </a:lvl8pPr>
            <a:lvl9pPr lvl="8" algn="ctr">
              <a:lnSpc>
                <a:spcPct val="90000"/>
              </a:lnSpc>
              <a:spcBef>
                <a:spcPts val="300"/>
              </a:spcBef>
              <a:spcAft>
                <a:spcPts val="300"/>
              </a:spcAft>
              <a:buSzPts val="2000"/>
              <a:buNone/>
              <a:defRPr sz="2000"/>
            </a:lvl9pPr>
          </a:lstStyle>
          <a:p>
            <a:endParaRPr/>
          </a:p>
        </p:txBody>
      </p:sp>
      <p:sp>
        <p:nvSpPr>
          <p:cNvPr id="39" name="Google Shape;39;p5"/>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A5A5A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42" name="Google Shape;42;p5"/>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1261872" y="758952"/>
            <a:ext cx="9418320"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7200"/>
              <a:buFont typeface="Century Schoolbook"/>
              <a:buNone/>
              <a:defRPr sz="7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1261872" y="4800600"/>
            <a:ext cx="9418320" cy="1691640"/>
          </a:xfrm>
          <a:prstGeom prst="rect">
            <a:avLst/>
          </a:prstGeom>
          <a:noFill/>
          <a:ln>
            <a:noFill/>
          </a:ln>
        </p:spPr>
        <p:txBody>
          <a:bodyPr spcFirstLastPara="1" wrap="square" lIns="91425" tIns="45700" rIns="91425" bIns="45700" anchor="t" anchorCtr="0">
            <a:normAutofit/>
          </a:bodyPr>
          <a:lstStyle>
            <a:lvl1pPr marL="457200" lvl="0" indent="-228600" algn="l">
              <a:lnSpc>
                <a:spcPct val="95000"/>
              </a:lnSpc>
              <a:spcBef>
                <a:spcPts val="1400"/>
              </a:spcBef>
              <a:spcAft>
                <a:spcPts val="0"/>
              </a:spcAft>
              <a:buSzPts val="1760"/>
              <a:buNone/>
              <a:defRPr sz="2200">
                <a:solidFill>
                  <a:srgbClr val="595959"/>
                </a:solidFill>
              </a:defRPr>
            </a:lvl1pPr>
            <a:lvl2pPr marL="914400" lvl="1" indent="-228600" algn="l">
              <a:lnSpc>
                <a:spcPct val="90000"/>
              </a:lnSpc>
              <a:spcBef>
                <a:spcPts val="300"/>
              </a:spcBef>
              <a:spcAft>
                <a:spcPts val="0"/>
              </a:spcAft>
              <a:buSzPts val="1800"/>
              <a:buNone/>
              <a:defRPr sz="1800">
                <a:solidFill>
                  <a:srgbClr val="888888"/>
                </a:solidFill>
              </a:defRPr>
            </a:lvl2pPr>
            <a:lvl3pPr marL="1371600" lvl="2" indent="-228600" algn="l">
              <a:lnSpc>
                <a:spcPct val="90000"/>
              </a:lnSpc>
              <a:spcBef>
                <a:spcPts val="300"/>
              </a:spcBef>
              <a:spcAft>
                <a:spcPts val="0"/>
              </a:spcAft>
              <a:buSzPts val="1600"/>
              <a:buNone/>
              <a:defRPr sz="1600">
                <a:solidFill>
                  <a:srgbClr val="888888"/>
                </a:solidFill>
              </a:defRPr>
            </a:lvl3pPr>
            <a:lvl4pPr marL="1828800" lvl="3" indent="-228600" algn="l">
              <a:lnSpc>
                <a:spcPct val="90000"/>
              </a:lnSpc>
              <a:spcBef>
                <a:spcPts val="300"/>
              </a:spcBef>
              <a:spcAft>
                <a:spcPts val="0"/>
              </a:spcAft>
              <a:buSzPts val="1400"/>
              <a:buNone/>
              <a:defRPr sz="1400">
                <a:solidFill>
                  <a:srgbClr val="888888"/>
                </a:solidFill>
              </a:defRPr>
            </a:lvl4pPr>
            <a:lvl5pPr marL="2286000" lvl="4" indent="-228600" algn="l">
              <a:lnSpc>
                <a:spcPct val="90000"/>
              </a:lnSpc>
              <a:spcBef>
                <a:spcPts val="300"/>
              </a:spcBef>
              <a:spcAft>
                <a:spcPts val="0"/>
              </a:spcAft>
              <a:buSzPts val="1400"/>
              <a:buNone/>
              <a:defRPr sz="1400">
                <a:solidFill>
                  <a:srgbClr val="888888"/>
                </a:solidFill>
              </a:defRPr>
            </a:lvl5pPr>
            <a:lvl6pPr marL="2743200" lvl="5" indent="-228600" algn="l">
              <a:lnSpc>
                <a:spcPct val="90000"/>
              </a:lnSpc>
              <a:spcBef>
                <a:spcPts val="300"/>
              </a:spcBef>
              <a:spcAft>
                <a:spcPts val="0"/>
              </a:spcAft>
              <a:buSzPts val="1400"/>
              <a:buNone/>
              <a:defRPr sz="1400">
                <a:solidFill>
                  <a:srgbClr val="888888"/>
                </a:solidFill>
              </a:defRPr>
            </a:lvl6pPr>
            <a:lvl7pPr marL="3200400" lvl="6" indent="-228600" algn="l">
              <a:lnSpc>
                <a:spcPct val="90000"/>
              </a:lnSpc>
              <a:spcBef>
                <a:spcPts val="300"/>
              </a:spcBef>
              <a:spcAft>
                <a:spcPts val="0"/>
              </a:spcAft>
              <a:buSzPts val="1400"/>
              <a:buNone/>
              <a:defRPr sz="1400">
                <a:solidFill>
                  <a:srgbClr val="888888"/>
                </a:solidFill>
              </a:defRPr>
            </a:lvl7pPr>
            <a:lvl8pPr marL="3657600" lvl="7" indent="-228600" algn="l">
              <a:lnSpc>
                <a:spcPct val="90000"/>
              </a:lnSpc>
              <a:spcBef>
                <a:spcPts val="300"/>
              </a:spcBef>
              <a:spcAft>
                <a:spcPts val="0"/>
              </a:spcAft>
              <a:buSzPts val="1400"/>
              <a:buNone/>
              <a:defRPr sz="1400">
                <a:solidFill>
                  <a:srgbClr val="888888"/>
                </a:solidFill>
              </a:defRPr>
            </a:lvl8pPr>
            <a:lvl9pPr marL="4114800" lvl="8" indent="-228600" algn="l">
              <a:lnSpc>
                <a:spcPct val="90000"/>
              </a:lnSpc>
              <a:spcBef>
                <a:spcPts val="300"/>
              </a:spcBef>
              <a:spcAft>
                <a:spcPts val="300"/>
              </a:spcAft>
              <a:buSzPts val="1400"/>
              <a:buNone/>
              <a:defRPr sz="1400">
                <a:solidFill>
                  <a:srgbClr val="888888"/>
                </a:solidFill>
              </a:defRPr>
            </a:lvl9pPr>
          </a:lstStyle>
          <a:p>
            <a:endParaRPr/>
          </a:p>
        </p:txBody>
      </p:sp>
      <p:sp>
        <p:nvSpPr>
          <p:cNvPr id="46" name="Google Shape;46;p6"/>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49" name="Google Shape;49;p6"/>
          <p:cNvSpPr/>
          <p:nvPr/>
        </p:nvSpPr>
        <p:spPr>
          <a:xfrm>
            <a:off x="0" y="0"/>
            <a:ext cx="4572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1261872"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3" name="Google Shape;53;p7"/>
          <p:cNvSpPr txBox="1">
            <a:spLocks noGrp="1"/>
          </p:cNvSpPr>
          <p:nvPr>
            <p:ph type="body" idx="2"/>
          </p:nvPr>
        </p:nvSpPr>
        <p:spPr>
          <a:xfrm>
            <a:off x="6126480" y="1828800"/>
            <a:ext cx="4480560"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4" name="Google Shape;54;p7"/>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body" idx="1"/>
          </p:nvPr>
        </p:nvSpPr>
        <p:spPr>
          <a:xfrm>
            <a:off x="1261872"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0" name="Google Shape;60;p8"/>
          <p:cNvSpPr txBox="1">
            <a:spLocks noGrp="1"/>
          </p:cNvSpPr>
          <p:nvPr>
            <p:ph type="body" idx="2"/>
          </p:nvPr>
        </p:nvSpPr>
        <p:spPr>
          <a:xfrm>
            <a:off x="1261872"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1" name="Google Shape;61;p8"/>
          <p:cNvSpPr txBox="1">
            <a:spLocks noGrp="1"/>
          </p:cNvSpPr>
          <p:nvPr>
            <p:ph type="body" idx="3"/>
          </p:nvPr>
        </p:nvSpPr>
        <p:spPr>
          <a:xfrm>
            <a:off x="6126480" y="1713655"/>
            <a:ext cx="4480560"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600"/>
              <a:buNone/>
              <a:defRPr sz="2000"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300"/>
              </a:spcBef>
              <a:spcAft>
                <a:spcPts val="0"/>
              </a:spcAft>
              <a:buSzPts val="2000"/>
              <a:buNone/>
              <a:defRPr sz="2000" b="1"/>
            </a:lvl2pPr>
            <a:lvl3pPr marL="1371600" lvl="2" indent="-228600" algn="l">
              <a:lnSpc>
                <a:spcPct val="90000"/>
              </a:lnSpc>
              <a:spcBef>
                <a:spcPts val="300"/>
              </a:spcBef>
              <a:spcAft>
                <a:spcPts val="0"/>
              </a:spcAft>
              <a:buSzPts val="1800"/>
              <a:buNone/>
              <a:defRPr sz="1800"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2" name="Google Shape;62;p8"/>
          <p:cNvSpPr txBox="1">
            <a:spLocks noGrp="1"/>
          </p:cNvSpPr>
          <p:nvPr>
            <p:ph type="body" idx="4"/>
          </p:nvPr>
        </p:nvSpPr>
        <p:spPr>
          <a:xfrm>
            <a:off x="6126480" y="2507550"/>
            <a:ext cx="4480560" cy="3664650"/>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sz="1800"/>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3" name="Google Shape;63;p8"/>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10"/>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41248" y="457200"/>
            <a:ext cx="320040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entury Schoolbook"/>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body" idx="1"/>
          </p:nvPr>
        </p:nvSpPr>
        <p:spPr>
          <a:xfrm>
            <a:off x="4504267" y="685800"/>
            <a:ext cx="6079066" cy="5486400"/>
          </a:xfrm>
          <a:prstGeom prst="rect">
            <a:avLst/>
          </a:prstGeom>
          <a:noFill/>
          <a:ln>
            <a:noFill/>
          </a:ln>
        </p:spPr>
        <p:txBody>
          <a:bodyPr spcFirstLastPara="1" wrap="square" lIns="91425" tIns="45700" rIns="91425" bIns="45700" anchor="t" anchorCtr="0">
            <a:normAutofit/>
          </a:bodyPr>
          <a:lstStyle>
            <a:lvl1pPr marL="457200" lvl="0" indent="-330200" algn="l">
              <a:lnSpc>
                <a:spcPct val="95000"/>
              </a:lnSpc>
              <a:spcBef>
                <a:spcPts val="1400"/>
              </a:spcBef>
              <a:spcAft>
                <a:spcPts val="0"/>
              </a:spcAft>
              <a:buSzPts val="1600"/>
              <a:buChar char="•"/>
              <a:defRPr sz="2000"/>
            </a:lvl1pPr>
            <a:lvl2pPr marL="914400" lvl="1" indent="-342900" algn="l">
              <a:lnSpc>
                <a:spcPct val="90000"/>
              </a:lnSpc>
              <a:spcBef>
                <a:spcPts val="300"/>
              </a:spcBef>
              <a:spcAft>
                <a:spcPts val="0"/>
              </a:spcAft>
              <a:buSzPts val="1800"/>
              <a:buChar char="●"/>
              <a:defRPr sz="1800"/>
            </a:lvl2pPr>
            <a:lvl3pPr marL="1371600" lvl="2" indent="-330200" algn="l">
              <a:lnSpc>
                <a:spcPct val="90000"/>
              </a:lnSpc>
              <a:spcBef>
                <a:spcPts val="300"/>
              </a:spcBef>
              <a:spcAft>
                <a:spcPts val="0"/>
              </a:spcAft>
              <a:buSzPts val="1600"/>
              <a:buChar char="●"/>
              <a:defRPr sz="16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8" name="Google Shape;78;p11"/>
          <p:cNvSpPr txBox="1">
            <a:spLocks noGrp="1"/>
          </p:cNvSpPr>
          <p:nvPr>
            <p:ph type="body" idx="2"/>
          </p:nvPr>
        </p:nvSpPr>
        <p:spPr>
          <a:xfrm>
            <a:off x="841248" y="2099734"/>
            <a:ext cx="320040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79" name="Google Shape;79;p1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p:nvPr/>
        </p:nvSpPr>
        <p:spPr>
          <a:xfrm>
            <a:off x="11292840" y="0"/>
            <a:ext cx="914400" cy="6858000"/>
          </a:xfrm>
          <a:prstGeom prst="rect">
            <a:avLst/>
          </a:prstGeom>
          <a:solidFill>
            <a:srgbClr val="A7A19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400"/>
              <a:buFont typeface="Century Schoolbook"/>
              <a:buNone/>
              <a:defRPr sz="4400" b="0" i="0" u="none" strike="noStrike" cap="none">
                <a:solidFill>
                  <a:schemeClr val="lt1"/>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13" name="Google Shape;13;p1"/>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rgbClr val="F6F5F4"/>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4" name="Google Shape;14;p1"/>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F6F5F4"/>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5" name="Google Shape;15;p1"/>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3600"/>
              <a:buFont typeface="Arial"/>
              <a:buNone/>
              <a:defRPr sz="3600" b="0" i="0" u="none" strike="noStrike" cap="none">
                <a:solidFill>
                  <a:srgbClr val="E6E4D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3"/>
          <p:cNvSpPr/>
          <p:nvPr/>
        </p:nvSpPr>
        <p:spPr>
          <a:xfrm>
            <a:off x="11292840" y="0"/>
            <a:ext cx="914400" cy="6858000"/>
          </a:xfrm>
          <a:prstGeom prst="rect">
            <a:avLst/>
          </a:prstGeom>
          <a:solidFill>
            <a:srgbClr val="3434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txBox="1">
            <a:spLocks noGrp="1"/>
          </p:cNvSpPr>
          <p:nvPr>
            <p:ph type="title"/>
          </p:nvPr>
        </p:nvSpPr>
        <p:spPr>
          <a:xfrm>
            <a:off x="1261872" y="365760"/>
            <a:ext cx="9692640"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400"/>
              <a:buFont typeface="Century Schoolbook"/>
              <a:buNone/>
              <a:defRPr sz="4400" b="0" i="0" u="none" strike="noStrike" cap="none">
                <a:solidFill>
                  <a:schemeClr val="dk1"/>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3"/>
          <p:cNvSpPr txBox="1">
            <a:spLocks noGrp="1"/>
          </p:cNvSpPr>
          <p:nvPr>
            <p:ph type="body" idx="1"/>
          </p:nvPr>
        </p:nvSpPr>
        <p:spPr>
          <a:xfrm>
            <a:off x="1261872" y="1828800"/>
            <a:ext cx="8595360" cy="4351337"/>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95000"/>
              </a:lnSpc>
              <a:spcBef>
                <a:spcPts val="1400"/>
              </a:spcBef>
              <a:spcAft>
                <a:spcPts val="0"/>
              </a:spcAft>
              <a:buClr>
                <a:schemeClr val="accent1"/>
              </a:buClr>
              <a:buSzPts val="1440"/>
              <a:buFont typeface="Arial"/>
              <a:buChar char="•"/>
              <a:defRPr sz="1800"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7" name="Google Shape;27;p3"/>
          <p:cNvSpPr txBox="1">
            <a:spLocks noGrp="1"/>
          </p:cNvSpPr>
          <p:nvPr>
            <p:ph type="dt" idx="10"/>
          </p:nvPr>
        </p:nvSpPr>
        <p:spPr>
          <a:xfrm rot="-5400000">
            <a:off x="10797542" y="998537"/>
            <a:ext cx="19049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rgbClr val="DADADA"/>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8" name="Google Shape;28;p3"/>
          <p:cNvSpPr txBox="1">
            <a:spLocks noGrp="1"/>
          </p:cNvSpPr>
          <p:nvPr>
            <p:ph type="ftr" idx="11"/>
          </p:nvPr>
        </p:nvSpPr>
        <p:spPr>
          <a:xfrm rot="-5400000">
            <a:off x="9959341" y="4046537"/>
            <a:ext cx="3581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DADADA"/>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9" name="Google Shape;29;p3"/>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a:bodyPr>
          <a:lstStyle>
            <a:lvl1pPr marL="0" marR="0" lvl="0" indent="0" algn="ctr" rtl="0">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3600"/>
              <a:buFont typeface="Arial"/>
              <a:buNone/>
              <a:defRPr sz="3600" b="0" i="0" u="none" strike="noStrike" cap="none">
                <a:solidFill>
                  <a:srgbClr val="8E8E93"/>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5281/zenodo.802468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3437"/>
        </a:solidFill>
        <a:effectLst/>
      </p:bgPr>
    </p:bg>
    <p:spTree>
      <p:nvGrpSpPr>
        <p:cNvPr id="1" name="Shape 105"/>
        <p:cNvGrpSpPr/>
        <p:nvPr/>
      </p:nvGrpSpPr>
      <p:grpSpPr>
        <a:xfrm>
          <a:off x="0" y="0"/>
          <a:ext cx="0" cy="0"/>
          <a:chOff x="0" y="0"/>
          <a:chExt cx="0" cy="0"/>
        </a:xfrm>
      </p:grpSpPr>
      <p:sp>
        <p:nvSpPr>
          <p:cNvPr id="106" name="Google Shape;106;p15"/>
          <p:cNvSpPr txBox="1">
            <a:spLocks noGrp="1"/>
          </p:cNvSpPr>
          <p:nvPr>
            <p:ph type="ctrTitle"/>
          </p:nvPr>
        </p:nvSpPr>
        <p:spPr>
          <a:xfrm>
            <a:off x="1112375" y="1355675"/>
            <a:ext cx="9418200" cy="13815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chemeClr val="lt1"/>
              </a:buClr>
              <a:buSzPts val="6480"/>
              <a:buFont typeface="Century Schoolbook"/>
              <a:buNone/>
            </a:pPr>
            <a:r>
              <a:rPr lang="en-US" sz="3200" dirty="0"/>
              <a:t>Fish Species Selection and Growth Monitoring for Sustainable Aquaculture </a:t>
            </a:r>
            <a:endParaRPr sz="3200" dirty="0"/>
          </a:p>
        </p:txBody>
      </p:sp>
      <p:sp>
        <p:nvSpPr>
          <p:cNvPr id="107" name="Google Shape;107;p15"/>
          <p:cNvSpPr txBox="1">
            <a:spLocks noGrp="1"/>
          </p:cNvSpPr>
          <p:nvPr>
            <p:ph type="subTitle" idx="1"/>
          </p:nvPr>
        </p:nvSpPr>
        <p:spPr>
          <a:xfrm>
            <a:off x="1261875" y="4425802"/>
            <a:ext cx="5316300" cy="206640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760"/>
              <a:buNone/>
            </a:pPr>
            <a:r>
              <a:rPr lang="en-US"/>
              <a:t>Group Members</a:t>
            </a:r>
            <a:endParaRPr/>
          </a:p>
          <a:p>
            <a:pPr marL="0" lvl="0" indent="0" algn="l" rtl="0">
              <a:lnSpc>
                <a:spcPct val="95000"/>
              </a:lnSpc>
              <a:spcBef>
                <a:spcPts val="1600"/>
              </a:spcBef>
              <a:spcAft>
                <a:spcPts val="0"/>
              </a:spcAft>
              <a:buSzPts val="1760"/>
              <a:buNone/>
            </a:pPr>
            <a:r>
              <a:rPr lang="en-US"/>
              <a:t>Sajid Ali(21p-8023) </a:t>
            </a:r>
            <a:endParaRPr/>
          </a:p>
          <a:p>
            <a:pPr marL="0" lvl="0" indent="0" algn="l" rtl="0">
              <a:lnSpc>
                <a:spcPct val="95000"/>
              </a:lnSpc>
              <a:spcBef>
                <a:spcPts val="1600"/>
              </a:spcBef>
              <a:spcAft>
                <a:spcPts val="0"/>
              </a:spcAft>
              <a:buSzPts val="1760"/>
              <a:buNone/>
            </a:pPr>
            <a:r>
              <a:rPr lang="en-US"/>
              <a:t>Muhammad Nauman (21P-8045)</a:t>
            </a:r>
            <a:endParaRPr/>
          </a:p>
          <a:p>
            <a:pPr marL="0" lvl="0" indent="0" algn="l" rtl="0">
              <a:lnSpc>
                <a:spcPct val="95000"/>
              </a:lnSpc>
              <a:spcBef>
                <a:spcPts val="1600"/>
              </a:spcBef>
              <a:spcAft>
                <a:spcPts val="0"/>
              </a:spcAft>
              <a:buClr>
                <a:schemeClr val="dk1"/>
              </a:buClr>
              <a:buSzPts val="1760"/>
              <a:buFont typeface="Arial"/>
              <a:buNone/>
            </a:pPr>
            <a:r>
              <a:rPr lang="en-US"/>
              <a:t>Ammar Raza (21P-8004)</a:t>
            </a:r>
            <a:endParaRPr/>
          </a:p>
        </p:txBody>
      </p:sp>
      <p:sp>
        <p:nvSpPr>
          <p:cNvPr id="108" name="Google Shape;108;p15"/>
          <p:cNvSpPr txBox="1"/>
          <p:nvPr/>
        </p:nvSpPr>
        <p:spPr>
          <a:xfrm>
            <a:off x="6811950" y="4425801"/>
            <a:ext cx="4867200" cy="1256100"/>
          </a:xfrm>
          <a:prstGeom prst="rect">
            <a:avLst/>
          </a:prstGeom>
          <a:noFill/>
          <a:ln>
            <a:noFill/>
          </a:ln>
        </p:spPr>
        <p:txBody>
          <a:bodyPr spcFirstLastPara="1" wrap="square" lIns="91425" tIns="45700" rIns="91425" bIns="45700" anchor="t" anchorCtr="0">
            <a:normAutofit/>
          </a:bodyPr>
          <a:lstStyle/>
          <a:p>
            <a:pPr marL="0" marR="0" lvl="0" indent="0" algn="l" rtl="0">
              <a:lnSpc>
                <a:spcPct val="95000"/>
              </a:lnSpc>
              <a:spcBef>
                <a:spcPts val="0"/>
              </a:spcBef>
              <a:spcAft>
                <a:spcPts val="0"/>
              </a:spcAft>
              <a:buClr>
                <a:schemeClr val="accent1"/>
              </a:buClr>
              <a:buSzPts val="1760"/>
              <a:buFont typeface="Arial"/>
              <a:buNone/>
            </a:pPr>
            <a:r>
              <a:rPr lang="en-US" sz="2200" b="0" i="0" u="none" strike="noStrike" cap="none">
                <a:solidFill>
                  <a:srgbClr val="BFBFBF"/>
                </a:solidFill>
                <a:latin typeface="Century Schoolbook"/>
                <a:ea typeface="Century Schoolbook"/>
                <a:cs typeface="Century Schoolbook"/>
                <a:sym typeface="Century Schoolbook"/>
              </a:rPr>
              <a:t>Project Supervisor</a:t>
            </a:r>
            <a:endParaRPr sz="1400" b="0" i="0" u="none" strike="noStrike" cap="none">
              <a:solidFill>
                <a:srgbClr val="000000"/>
              </a:solidFill>
              <a:latin typeface="Arial"/>
              <a:ea typeface="Arial"/>
              <a:cs typeface="Arial"/>
              <a:sym typeface="Arial"/>
            </a:endParaRPr>
          </a:p>
          <a:p>
            <a:pPr marL="0" marR="0" lvl="0" indent="0" algn="l" rtl="0">
              <a:lnSpc>
                <a:spcPct val="95000"/>
              </a:lnSpc>
              <a:spcBef>
                <a:spcPts val="1600"/>
              </a:spcBef>
              <a:spcAft>
                <a:spcPts val="0"/>
              </a:spcAft>
              <a:buClr>
                <a:schemeClr val="accent1"/>
              </a:buClr>
              <a:buSzPts val="1760"/>
              <a:buFont typeface="Arial"/>
              <a:buNone/>
            </a:pPr>
            <a:r>
              <a:rPr lang="en-US" sz="2200" b="0" i="0" u="none" strike="noStrike" cap="none">
                <a:solidFill>
                  <a:srgbClr val="BFBFBF"/>
                </a:solidFill>
                <a:latin typeface="Century Schoolbook"/>
                <a:ea typeface="Century Schoolbook"/>
                <a:cs typeface="Century Schoolbook"/>
                <a:sym typeface="Century Schoolbook"/>
              </a:rPr>
              <a:t>Sir Usman Wajid</a:t>
            </a:r>
            <a:endParaRPr sz="1400" b="0" i="0" u="none" strike="noStrike" cap="none">
              <a:solidFill>
                <a:srgbClr val="000000"/>
              </a:solidFill>
              <a:latin typeface="Arial"/>
              <a:ea typeface="Arial"/>
              <a:cs typeface="Arial"/>
              <a:sym typeface="Arial"/>
            </a:endParaRPr>
          </a:p>
        </p:txBody>
      </p:sp>
      <p:pic>
        <p:nvPicPr>
          <p:cNvPr id="109" name="Google Shape;109;p15" descr="National University of Computer and Emerging Sciences - Wikipedia"/>
          <p:cNvPicPr preferRelativeResize="0"/>
          <p:nvPr/>
        </p:nvPicPr>
        <p:blipFill rotWithShape="1">
          <a:blip r:embed="rId3">
            <a:alphaModFix/>
          </a:blip>
          <a:srcRect/>
          <a:stretch/>
        </p:blipFill>
        <p:spPr>
          <a:xfrm>
            <a:off x="596468" y="109250"/>
            <a:ext cx="1472478" cy="14724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dirty="0"/>
              <a:t>Expected Result</a:t>
            </a:r>
            <a:endParaRPr dirty="0"/>
          </a:p>
        </p:txBody>
      </p:sp>
      <p:sp>
        <p:nvSpPr>
          <p:cNvPr id="179" name="Google Shape;179;p24"/>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p>
            <a:pPr marL="457200" lvl="0" indent="-339090" algn="l" rtl="0">
              <a:lnSpc>
                <a:spcPct val="150000"/>
              </a:lnSpc>
              <a:spcBef>
                <a:spcPts val="0"/>
              </a:spcBef>
              <a:spcAft>
                <a:spcPts val="0"/>
              </a:spcAft>
              <a:buSzPts val="1740"/>
              <a:buChar char="•"/>
            </a:pPr>
            <a:r>
              <a:rPr lang="en-US" sz="1600" b="1" dirty="0">
                <a:latin typeface="Arial"/>
                <a:ea typeface="Arial"/>
                <a:cs typeface="Arial"/>
                <a:sym typeface="Arial"/>
              </a:rPr>
              <a:t>Accurate Fish Species Recommendations:</a:t>
            </a:r>
            <a:endParaRPr sz="1600" b="1" dirty="0">
              <a:latin typeface="Arial"/>
              <a:ea typeface="Arial"/>
              <a:cs typeface="Arial"/>
              <a:sym typeface="Arial"/>
            </a:endParaRPr>
          </a:p>
          <a:p>
            <a:pPr marL="457200" lvl="0" indent="0" algn="l" rtl="0">
              <a:lnSpc>
                <a:spcPct val="150000"/>
              </a:lnSpc>
              <a:spcBef>
                <a:spcPts val="0"/>
              </a:spcBef>
              <a:spcAft>
                <a:spcPts val="0"/>
              </a:spcAft>
              <a:buSzPts val="1440"/>
              <a:buNone/>
            </a:pPr>
            <a:r>
              <a:rPr lang="en-US" sz="1600" dirty="0">
                <a:latin typeface="Arial"/>
                <a:ea typeface="Arial"/>
                <a:cs typeface="Arial"/>
                <a:sym typeface="Arial"/>
              </a:rPr>
              <a:t>Reliable suggestions for suitable fish species based on real-time water quality data.</a:t>
            </a:r>
            <a:endParaRPr sz="1600" dirty="0">
              <a:latin typeface="Arial"/>
              <a:ea typeface="Arial"/>
              <a:cs typeface="Arial"/>
              <a:sym typeface="Arial"/>
            </a:endParaRPr>
          </a:p>
          <a:p>
            <a:pPr marL="457200" lvl="0" indent="-339090" algn="l" rtl="0">
              <a:lnSpc>
                <a:spcPct val="150000"/>
              </a:lnSpc>
              <a:spcBef>
                <a:spcPts val="0"/>
              </a:spcBef>
              <a:spcAft>
                <a:spcPts val="0"/>
              </a:spcAft>
              <a:buSzPts val="1740"/>
              <a:buChar char="•"/>
            </a:pPr>
            <a:r>
              <a:rPr lang="en-US" sz="1600" b="1" dirty="0">
                <a:latin typeface="Arial"/>
                <a:ea typeface="Arial"/>
                <a:cs typeface="Arial"/>
                <a:sym typeface="Arial"/>
              </a:rPr>
              <a:t>Optimized Growth Conditions:</a:t>
            </a:r>
            <a:endParaRPr sz="1600" b="1" dirty="0">
              <a:latin typeface="Arial"/>
              <a:ea typeface="Arial"/>
              <a:cs typeface="Arial"/>
              <a:sym typeface="Arial"/>
            </a:endParaRPr>
          </a:p>
          <a:p>
            <a:pPr marL="457200" lvl="0" indent="0" algn="l" rtl="0">
              <a:lnSpc>
                <a:spcPct val="150000"/>
              </a:lnSpc>
              <a:spcBef>
                <a:spcPts val="0"/>
              </a:spcBef>
              <a:spcAft>
                <a:spcPts val="0"/>
              </a:spcAft>
              <a:buSzPts val="1440"/>
              <a:buNone/>
            </a:pPr>
            <a:r>
              <a:rPr lang="en-US" sz="1600" dirty="0">
                <a:latin typeface="Arial"/>
                <a:ea typeface="Arial"/>
                <a:cs typeface="Arial"/>
                <a:sym typeface="Arial"/>
              </a:rPr>
              <a:t>Enhanced fish growth rates achieved through continuous monitoring and adjustment of water quality parameters.</a:t>
            </a:r>
            <a:endParaRPr sz="1600" dirty="0">
              <a:latin typeface="Arial"/>
              <a:ea typeface="Arial"/>
              <a:cs typeface="Arial"/>
              <a:sym typeface="Arial"/>
            </a:endParaRPr>
          </a:p>
          <a:p>
            <a:pPr marL="457200" lvl="0" indent="-339090" algn="l" rtl="0">
              <a:lnSpc>
                <a:spcPct val="150000"/>
              </a:lnSpc>
              <a:spcBef>
                <a:spcPts val="0"/>
              </a:spcBef>
              <a:spcAft>
                <a:spcPts val="0"/>
              </a:spcAft>
              <a:buSzPts val="1740"/>
              <a:buChar char="•"/>
            </a:pPr>
            <a:r>
              <a:rPr lang="en-US" sz="1600" b="1" dirty="0">
                <a:latin typeface="Arial"/>
                <a:ea typeface="Arial"/>
                <a:cs typeface="Arial"/>
                <a:sym typeface="Arial"/>
              </a:rPr>
              <a:t>Improved Productivity and Resource Efficiency:</a:t>
            </a:r>
            <a:endParaRPr sz="1600" b="1" dirty="0">
              <a:latin typeface="Arial"/>
              <a:ea typeface="Arial"/>
              <a:cs typeface="Arial"/>
              <a:sym typeface="Arial"/>
            </a:endParaRPr>
          </a:p>
          <a:p>
            <a:pPr marL="457200" lvl="0" indent="0" algn="l" rtl="0">
              <a:lnSpc>
                <a:spcPct val="150000"/>
              </a:lnSpc>
              <a:spcBef>
                <a:spcPts val="0"/>
              </a:spcBef>
              <a:spcAft>
                <a:spcPts val="0"/>
              </a:spcAft>
              <a:buSzPts val="1440"/>
              <a:buNone/>
            </a:pPr>
            <a:r>
              <a:rPr lang="en-US" sz="1600" dirty="0">
                <a:latin typeface="Arial"/>
                <a:ea typeface="Arial"/>
                <a:cs typeface="Arial"/>
                <a:sym typeface="Arial"/>
              </a:rPr>
              <a:t>Increased fish yield and reduced water and feed wastage, promoting sustainable aquaculture practices.</a:t>
            </a:r>
            <a:endParaRPr sz="1600" dirty="0">
              <a:latin typeface="Arial"/>
              <a:ea typeface="Arial"/>
              <a:cs typeface="Arial"/>
              <a:sym typeface="Arial"/>
            </a:endParaRPr>
          </a:p>
          <a:p>
            <a:pPr marL="457200" lvl="0" indent="0" algn="l" rtl="0">
              <a:lnSpc>
                <a:spcPct val="95000"/>
              </a:lnSpc>
              <a:spcBef>
                <a:spcPts val="0"/>
              </a:spcBef>
              <a:spcAft>
                <a:spcPts val="0"/>
              </a:spcAft>
              <a:buSzPts val="1440"/>
              <a:buNone/>
            </a:pPr>
            <a:endParaRPr dirty="0"/>
          </a:p>
        </p:txBody>
      </p:sp>
      <p:sp>
        <p:nvSpPr>
          <p:cNvPr id="180" name="Google Shape;180;p24"/>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lnSpc>
                <a:spcPct val="100000"/>
              </a:lnSpc>
              <a:spcBef>
                <a:spcPts val="0"/>
              </a:spcBef>
              <a:spcAft>
                <a:spcPts val="0"/>
              </a:spcAft>
              <a:buSzPts val="36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dirty="0"/>
              <a:t>Team Work</a:t>
            </a:r>
            <a:endParaRPr dirty="0"/>
          </a:p>
        </p:txBody>
      </p:sp>
      <p:sp>
        <p:nvSpPr>
          <p:cNvPr id="186" name="Google Shape;186;p25"/>
          <p:cNvSpPr txBox="1">
            <a:spLocks noGrp="1"/>
          </p:cNvSpPr>
          <p:nvPr>
            <p:ph type="body" idx="1"/>
          </p:nvPr>
        </p:nvSpPr>
        <p:spPr>
          <a:xfrm>
            <a:off x="1261872" y="1691460"/>
            <a:ext cx="8595300" cy="448854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15000"/>
              </a:lnSpc>
              <a:spcBef>
                <a:spcPts val="1400"/>
              </a:spcBef>
              <a:spcAft>
                <a:spcPts val="0"/>
              </a:spcAft>
              <a:buSzPct val="119750"/>
              <a:buNone/>
            </a:pPr>
            <a:r>
              <a:rPr lang="en-US" sz="1400" b="1" dirty="0">
                <a:latin typeface="Arial"/>
                <a:ea typeface="Arial"/>
                <a:cs typeface="Arial"/>
                <a:sym typeface="Arial"/>
              </a:rPr>
              <a:t>Sajid Ali</a:t>
            </a:r>
            <a:endParaRPr sz="1400" b="1" dirty="0">
              <a:latin typeface="Arial"/>
              <a:ea typeface="Arial"/>
              <a:cs typeface="Arial"/>
              <a:sym typeface="Arial"/>
            </a:endParaRPr>
          </a:p>
          <a:p>
            <a:pPr marL="457200" lvl="0" indent="-299085" algn="l" rtl="0">
              <a:lnSpc>
                <a:spcPct val="115000"/>
              </a:lnSpc>
              <a:spcBef>
                <a:spcPts val="1200"/>
              </a:spcBef>
              <a:spcAft>
                <a:spcPts val="0"/>
              </a:spcAft>
              <a:buSzPct val="100000"/>
              <a:buFont typeface="Arial"/>
              <a:buChar char="●"/>
            </a:pPr>
            <a:r>
              <a:rPr lang="en-US" sz="1200" dirty="0">
                <a:latin typeface="Arial"/>
                <a:ea typeface="Arial"/>
                <a:cs typeface="Arial"/>
                <a:sym typeface="Arial"/>
              </a:rPr>
              <a:t>FYP 1:</a:t>
            </a:r>
            <a:endParaRPr sz="1200" dirty="0">
              <a:latin typeface="Arial"/>
              <a:ea typeface="Arial"/>
              <a:cs typeface="Arial"/>
              <a:sym typeface="Arial"/>
            </a:endParaRPr>
          </a:p>
          <a:p>
            <a:pPr marL="914400" lvl="1" indent="-299085" algn="l" rtl="0">
              <a:lnSpc>
                <a:spcPct val="115000"/>
              </a:lnSpc>
              <a:spcBef>
                <a:spcPts val="0"/>
              </a:spcBef>
              <a:spcAft>
                <a:spcPts val="0"/>
              </a:spcAft>
              <a:buClr>
                <a:schemeClr val="dk1"/>
              </a:buClr>
              <a:buSzPct val="100000"/>
              <a:buFont typeface="Arial"/>
              <a:buChar char="○"/>
            </a:pPr>
            <a:r>
              <a:rPr lang="en-US" sz="1200" dirty="0">
                <a:solidFill>
                  <a:schemeClr val="dk1"/>
                </a:solidFill>
                <a:latin typeface="Arial"/>
                <a:ea typeface="Arial"/>
                <a:cs typeface="Arial"/>
                <a:sym typeface="Arial"/>
              </a:rPr>
              <a:t>Research fish species classification and implement the classification algorithm.</a:t>
            </a:r>
            <a:endParaRPr sz="1200" dirty="0">
              <a:solidFill>
                <a:schemeClr val="dk1"/>
              </a:solidFill>
              <a:latin typeface="Arial"/>
              <a:ea typeface="Arial"/>
              <a:cs typeface="Arial"/>
              <a:sym typeface="Arial"/>
            </a:endParaRPr>
          </a:p>
          <a:p>
            <a:pPr marL="914400" lvl="1" indent="-299085" algn="l" rtl="0">
              <a:lnSpc>
                <a:spcPct val="115000"/>
              </a:lnSpc>
              <a:spcBef>
                <a:spcPts val="0"/>
              </a:spcBef>
              <a:spcAft>
                <a:spcPts val="0"/>
              </a:spcAft>
              <a:buClr>
                <a:schemeClr val="dk1"/>
              </a:buClr>
              <a:buSzPct val="100000"/>
              <a:buFont typeface="Arial"/>
              <a:buChar char="○"/>
            </a:pPr>
            <a:r>
              <a:rPr lang="en-US" sz="1200" dirty="0">
                <a:solidFill>
                  <a:schemeClr val="dk1"/>
                </a:solidFill>
                <a:latin typeface="Arial"/>
                <a:ea typeface="Arial"/>
                <a:cs typeface="Arial"/>
                <a:sym typeface="Arial"/>
              </a:rPr>
              <a:t>Conduct system requirements gathering and perform testing.</a:t>
            </a:r>
            <a:endParaRPr sz="1200" dirty="0">
              <a:solidFill>
                <a:schemeClr val="dk1"/>
              </a:solidFill>
              <a:latin typeface="Arial"/>
              <a:ea typeface="Arial"/>
              <a:cs typeface="Arial"/>
              <a:sym typeface="Arial"/>
            </a:endParaRPr>
          </a:p>
          <a:p>
            <a:pPr marL="457200" lvl="0" indent="-299085" algn="l" rtl="0">
              <a:lnSpc>
                <a:spcPct val="115000"/>
              </a:lnSpc>
              <a:spcBef>
                <a:spcPts val="0"/>
              </a:spcBef>
              <a:spcAft>
                <a:spcPts val="0"/>
              </a:spcAft>
              <a:buSzPct val="100000"/>
              <a:buFont typeface="Arial"/>
              <a:buChar char="●"/>
            </a:pPr>
            <a:r>
              <a:rPr lang="en-US" sz="1200" dirty="0">
                <a:latin typeface="Arial"/>
                <a:ea typeface="Arial"/>
                <a:cs typeface="Arial"/>
                <a:sym typeface="Arial"/>
              </a:rPr>
              <a:t>FYP 2:</a:t>
            </a:r>
            <a:endParaRPr sz="1200" dirty="0">
              <a:latin typeface="Arial"/>
              <a:ea typeface="Arial"/>
              <a:cs typeface="Arial"/>
              <a:sym typeface="Arial"/>
            </a:endParaRPr>
          </a:p>
          <a:p>
            <a:pPr marL="914400" lvl="1" indent="-299085" algn="l" rtl="0">
              <a:lnSpc>
                <a:spcPct val="115000"/>
              </a:lnSpc>
              <a:spcBef>
                <a:spcPts val="0"/>
              </a:spcBef>
              <a:spcAft>
                <a:spcPts val="0"/>
              </a:spcAft>
              <a:buClr>
                <a:schemeClr val="dk1"/>
              </a:buClr>
              <a:buSzPct val="100000"/>
              <a:buFont typeface="Arial"/>
              <a:buChar char="○"/>
            </a:pPr>
            <a:r>
              <a:rPr lang="en-US" sz="1200" dirty="0">
                <a:solidFill>
                  <a:schemeClr val="dk1"/>
                </a:solidFill>
                <a:latin typeface="Arial"/>
                <a:ea typeface="Arial"/>
                <a:cs typeface="Arial"/>
                <a:sym typeface="Arial"/>
              </a:rPr>
              <a:t>Enhance the classification model and validate accuracy with real-time data.</a:t>
            </a:r>
            <a:endParaRPr sz="1200" dirty="0">
              <a:latin typeface="Arial"/>
              <a:ea typeface="Arial"/>
              <a:cs typeface="Arial"/>
              <a:sym typeface="Arial"/>
            </a:endParaRPr>
          </a:p>
          <a:p>
            <a:pPr marL="0" lvl="0" indent="0" algn="l" rtl="0">
              <a:lnSpc>
                <a:spcPct val="115000"/>
              </a:lnSpc>
              <a:spcBef>
                <a:spcPts val="1400"/>
              </a:spcBef>
              <a:spcAft>
                <a:spcPts val="0"/>
              </a:spcAft>
              <a:buSzPct val="129729"/>
              <a:buNone/>
            </a:pPr>
            <a:r>
              <a:rPr lang="en-US" sz="1200" b="1" dirty="0">
                <a:latin typeface="Arial"/>
                <a:ea typeface="Arial"/>
                <a:cs typeface="Arial"/>
                <a:sym typeface="Arial"/>
              </a:rPr>
              <a:t>Muhammad Nauman</a:t>
            </a:r>
            <a:endParaRPr sz="1200" b="1" dirty="0">
              <a:latin typeface="Arial"/>
              <a:ea typeface="Arial"/>
              <a:cs typeface="Arial"/>
              <a:sym typeface="Arial"/>
            </a:endParaRPr>
          </a:p>
          <a:p>
            <a:pPr marL="340678" lvl="0" indent="-171450" algn="l" rtl="0">
              <a:lnSpc>
                <a:spcPct val="115000"/>
              </a:lnSpc>
              <a:spcBef>
                <a:spcPts val="1200"/>
              </a:spcBef>
              <a:spcAft>
                <a:spcPts val="0"/>
              </a:spcAft>
              <a:buClr>
                <a:schemeClr val="dk1"/>
              </a:buClr>
              <a:buSzPct val="100000"/>
              <a:buChar char="●"/>
            </a:pPr>
            <a:r>
              <a:rPr lang="en-US" sz="1200" b="1" dirty="0">
                <a:latin typeface="Arial"/>
                <a:ea typeface="Arial"/>
                <a:cs typeface="Arial"/>
                <a:sym typeface="Arial"/>
              </a:rPr>
              <a:t>FYP 1:</a:t>
            </a:r>
            <a:endParaRPr sz="1200" b="1" dirty="0">
              <a:latin typeface="Arial"/>
              <a:ea typeface="Arial"/>
              <a:cs typeface="Arial"/>
              <a:sym typeface="Arial"/>
            </a:endParaRPr>
          </a:p>
          <a:p>
            <a:pPr marL="797878" lvl="1" indent="-171450" algn="l" rtl="0">
              <a:lnSpc>
                <a:spcPct val="115000"/>
              </a:lnSpc>
              <a:spcBef>
                <a:spcPts val="0"/>
              </a:spcBef>
              <a:spcAft>
                <a:spcPts val="0"/>
              </a:spcAft>
              <a:buClr>
                <a:schemeClr val="dk1"/>
              </a:buClr>
              <a:buSzPct val="100000"/>
              <a:buChar char="○"/>
            </a:pPr>
            <a:r>
              <a:rPr lang="en-US" sz="1200" dirty="0">
                <a:solidFill>
                  <a:schemeClr val="dk1"/>
                </a:solidFill>
                <a:latin typeface="Arial"/>
                <a:ea typeface="Arial"/>
                <a:cs typeface="Arial"/>
                <a:sym typeface="Arial"/>
              </a:rPr>
              <a:t>Research water quality optimization and develop the growth optimization model.</a:t>
            </a:r>
            <a:endParaRPr sz="1200" dirty="0">
              <a:solidFill>
                <a:schemeClr val="dk1"/>
              </a:solidFill>
              <a:latin typeface="Arial"/>
              <a:ea typeface="Arial"/>
              <a:cs typeface="Arial"/>
              <a:sym typeface="Arial"/>
            </a:endParaRPr>
          </a:p>
          <a:p>
            <a:pPr marL="797878" lvl="1" indent="-171450" algn="l" rtl="0">
              <a:lnSpc>
                <a:spcPct val="115000"/>
              </a:lnSpc>
              <a:spcBef>
                <a:spcPts val="0"/>
              </a:spcBef>
              <a:spcAft>
                <a:spcPts val="0"/>
              </a:spcAft>
              <a:buClr>
                <a:schemeClr val="dk1"/>
              </a:buClr>
              <a:buSzPct val="100000"/>
              <a:buChar char="○"/>
            </a:pPr>
            <a:r>
              <a:rPr lang="en-US" sz="1200" dirty="0">
                <a:solidFill>
                  <a:schemeClr val="dk1"/>
                </a:solidFill>
                <a:latin typeface="Arial"/>
                <a:ea typeface="Arial"/>
                <a:cs typeface="Arial"/>
                <a:sym typeface="Arial"/>
              </a:rPr>
              <a:t>Collaborate on system requirements and develop prediction algorithms.</a:t>
            </a:r>
            <a:endParaRPr sz="1200" dirty="0">
              <a:solidFill>
                <a:schemeClr val="dk1"/>
              </a:solidFill>
              <a:latin typeface="Arial"/>
              <a:ea typeface="Arial"/>
              <a:cs typeface="Arial"/>
              <a:sym typeface="Arial"/>
            </a:endParaRPr>
          </a:p>
          <a:p>
            <a:pPr marL="340678" lvl="0" indent="-171450" algn="l" rtl="0">
              <a:lnSpc>
                <a:spcPct val="115000"/>
              </a:lnSpc>
              <a:spcBef>
                <a:spcPts val="0"/>
              </a:spcBef>
              <a:spcAft>
                <a:spcPts val="0"/>
              </a:spcAft>
              <a:buClr>
                <a:schemeClr val="dk1"/>
              </a:buClr>
              <a:buSzPct val="100000"/>
              <a:buChar char="●"/>
            </a:pPr>
            <a:r>
              <a:rPr lang="en-US" sz="1200" b="1" dirty="0">
                <a:latin typeface="Arial"/>
                <a:ea typeface="Arial"/>
                <a:cs typeface="Arial"/>
                <a:sym typeface="Arial"/>
              </a:rPr>
              <a:t>FYP 2:</a:t>
            </a:r>
            <a:endParaRPr sz="1200" b="1" dirty="0">
              <a:latin typeface="Arial"/>
              <a:ea typeface="Arial"/>
              <a:cs typeface="Arial"/>
              <a:sym typeface="Arial"/>
            </a:endParaRPr>
          </a:p>
          <a:p>
            <a:pPr marL="797878" lvl="1" indent="-171450" algn="l" rtl="0">
              <a:lnSpc>
                <a:spcPct val="115000"/>
              </a:lnSpc>
              <a:spcBef>
                <a:spcPts val="0"/>
              </a:spcBef>
              <a:spcAft>
                <a:spcPts val="0"/>
              </a:spcAft>
              <a:buClr>
                <a:schemeClr val="dk1"/>
              </a:buClr>
              <a:buSzPct val="100000"/>
              <a:buChar char="○"/>
            </a:pPr>
            <a:r>
              <a:rPr lang="en-US" sz="1200" dirty="0">
                <a:solidFill>
                  <a:schemeClr val="dk1"/>
                </a:solidFill>
                <a:latin typeface="Arial"/>
                <a:ea typeface="Arial"/>
                <a:cs typeface="Arial"/>
                <a:sym typeface="Arial"/>
              </a:rPr>
              <a:t>Optimize the growth model using historical and real-time data and validate its performance.</a:t>
            </a:r>
            <a:endParaRPr sz="1200" dirty="0">
              <a:latin typeface="Arial"/>
              <a:ea typeface="Arial"/>
              <a:cs typeface="Arial"/>
              <a:sym typeface="Arial"/>
            </a:endParaRPr>
          </a:p>
          <a:p>
            <a:pPr marL="0" lvl="0" indent="0" algn="l" rtl="0">
              <a:lnSpc>
                <a:spcPct val="115000"/>
              </a:lnSpc>
              <a:spcBef>
                <a:spcPts val="1400"/>
              </a:spcBef>
              <a:spcAft>
                <a:spcPts val="0"/>
              </a:spcAft>
              <a:buSzPct val="129729"/>
              <a:buNone/>
            </a:pPr>
            <a:r>
              <a:rPr lang="en-US" sz="1200" b="1" dirty="0">
                <a:latin typeface="Arial"/>
                <a:ea typeface="Arial"/>
                <a:cs typeface="Arial"/>
                <a:sym typeface="Arial"/>
              </a:rPr>
              <a:t>Ammar Raza</a:t>
            </a:r>
            <a:endParaRPr sz="1200" b="1" dirty="0">
              <a:latin typeface="Arial"/>
              <a:ea typeface="Arial"/>
              <a:cs typeface="Arial"/>
              <a:sym typeface="Arial"/>
            </a:endParaRPr>
          </a:p>
          <a:p>
            <a:pPr marL="340678" lvl="0" indent="-171450" algn="l" rtl="0">
              <a:lnSpc>
                <a:spcPct val="115000"/>
              </a:lnSpc>
              <a:spcBef>
                <a:spcPts val="1200"/>
              </a:spcBef>
              <a:spcAft>
                <a:spcPts val="0"/>
              </a:spcAft>
              <a:buClr>
                <a:schemeClr val="dk1"/>
              </a:buClr>
              <a:buSzPct val="100000"/>
              <a:buChar char="●"/>
            </a:pPr>
            <a:r>
              <a:rPr lang="en-US" sz="1200" b="1" dirty="0">
                <a:latin typeface="Arial"/>
                <a:ea typeface="Arial"/>
                <a:cs typeface="Arial"/>
                <a:sym typeface="Arial"/>
              </a:rPr>
              <a:t>FYP 1:</a:t>
            </a:r>
            <a:endParaRPr sz="1200" b="1" dirty="0">
              <a:latin typeface="Arial"/>
              <a:ea typeface="Arial"/>
              <a:cs typeface="Arial"/>
              <a:sym typeface="Arial"/>
            </a:endParaRPr>
          </a:p>
          <a:p>
            <a:pPr marL="797878" lvl="1" indent="-171450" algn="l" rtl="0">
              <a:lnSpc>
                <a:spcPct val="115000"/>
              </a:lnSpc>
              <a:spcBef>
                <a:spcPts val="0"/>
              </a:spcBef>
              <a:spcAft>
                <a:spcPts val="0"/>
              </a:spcAft>
              <a:buClr>
                <a:schemeClr val="dk1"/>
              </a:buClr>
              <a:buSzPct val="100000"/>
              <a:buChar char="○"/>
            </a:pPr>
            <a:r>
              <a:rPr lang="en-US" sz="1200" dirty="0">
                <a:solidFill>
                  <a:schemeClr val="dk1"/>
                </a:solidFill>
                <a:latin typeface="Arial"/>
                <a:ea typeface="Arial"/>
                <a:cs typeface="Arial"/>
                <a:sym typeface="Arial"/>
              </a:rPr>
              <a:t>Design the user interface and integrate classification and optimization modules.</a:t>
            </a:r>
            <a:endParaRPr sz="1200" dirty="0">
              <a:solidFill>
                <a:schemeClr val="dk1"/>
              </a:solidFill>
              <a:latin typeface="Arial"/>
              <a:ea typeface="Arial"/>
              <a:cs typeface="Arial"/>
              <a:sym typeface="Arial"/>
            </a:endParaRPr>
          </a:p>
          <a:p>
            <a:pPr marL="797878" lvl="1" indent="-171450" algn="l" rtl="0">
              <a:lnSpc>
                <a:spcPct val="115000"/>
              </a:lnSpc>
              <a:spcBef>
                <a:spcPts val="0"/>
              </a:spcBef>
              <a:spcAft>
                <a:spcPts val="0"/>
              </a:spcAft>
              <a:buClr>
                <a:schemeClr val="dk1"/>
              </a:buClr>
              <a:buSzPct val="100000"/>
              <a:buChar char="○"/>
            </a:pPr>
            <a:r>
              <a:rPr lang="en-US" sz="1200" dirty="0">
                <a:solidFill>
                  <a:schemeClr val="dk1"/>
                </a:solidFill>
                <a:latin typeface="Arial"/>
                <a:ea typeface="Arial"/>
                <a:cs typeface="Arial"/>
                <a:sym typeface="Arial"/>
              </a:rPr>
              <a:t>Set up backend structure and conduct system integration testing.</a:t>
            </a:r>
            <a:endParaRPr sz="1200" dirty="0">
              <a:solidFill>
                <a:schemeClr val="dk1"/>
              </a:solidFill>
              <a:latin typeface="Arial"/>
              <a:ea typeface="Arial"/>
              <a:cs typeface="Arial"/>
              <a:sym typeface="Arial"/>
            </a:endParaRPr>
          </a:p>
          <a:p>
            <a:pPr marL="340678" lvl="0" indent="-171450" algn="l" rtl="0">
              <a:lnSpc>
                <a:spcPct val="115000"/>
              </a:lnSpc>
              <a:spcBef>
                <a:spcPts val="0"/>
              </a:spcBef>
              <a:spcAft>
                <a:spcPts val="0"/>
              </a:spcAft>
              <a:buClr>
                <a:schemeClr val="dk1"/>
              </a:buClr>
              <a:buSzPct val="100000"/>
              <a:buChar char="●"/>
            </a:pPr>
            <a:r>
              <a:rPr lang="en-US" sz="1200" b="1" dirty="0">
                <a:latin typeface="Arial"/>
                <a:ea typeface="Arial"/>
                <a:cs typeface="Arial"/>
                <a:sym typeface="Arial"/>
              </a:rPr>
              <a:t>FYP 2:</a:t>
            </a:r>
            <a:endParaRPr sz="1200" b="1" dirty="0">
              <a:latin typeface="Arial"/>
              <a:ea typeface="Arial"/>
              <a:cs typeface="Arial"/>
              <a:sym typeface="Arial"/>
            </a:endParaRPr>
          </a:p>
          <a:p>
            <a:pPr marL="797878" lvl="1" indent="-171450" algn="l" rtl="0">
              <a:lnSpc>
                <a:spcPct val="115000"/>
              </a:lnSpc>
              <a:spcBef>
                <a:spcPts val="0"/>
              </a:spcBef>
              <a:spcAft>
                <a:spcPts val="0"/>
              </a:spcAft>
              <a:buClr>
                <a:schemeClr val="dk1"/>
              </a:buClr>
              <a:buSzPct val="100000"/>
              <a:buChar char="○"/>
            </a:pPr>
            <a:r>
              <a:rPr lang="en-US" sz="1200" dirty="0">
                <a:solidFill>
                  <a:schemeClr val="dk1"/>
                </a:solidFill>
                <a:latin typeface="Arial"/>
                <a:ea typeface="Arial"/>
                <a:cs typeface="Arial"/>
                <a:sym typeface="Arial"/>
              </a:rPr>
              <a:t>Refine the system interface and implement real-time notifications.</a:t>
            </a:r>
            <a:endParaRPr sz="1200" dirty="0">
              <a:solidFill>
                <a:schemeClr val="dk1"/>
              </a:solidFill>
              <a:latin typeface="Arial"/>
              <a:ea typeface="Arial"/>
              <a:cs typeface="Arial"/>
              <a:sym typeface="Arial"/>
            </a:endParaRPr>
          </a:p>
          <a:p>
            <a:pPr marL="797878" lvl="1" indent="-171450" algn="l" rtl="0">
              <a:lnSpc>
                <a:spcPct val="115000"/>
              </a:lnSpc>
              <a:spcBef>
                <a:spcPts val="0"/>
              </a:spcBef>
              <a:spcAft>
                <a:spcPts val="0"/>
              </a:spcAft>
              <a:buClr>
                <a:schemeClr val="dk1"/>
              </a:buClr>
              <a:buSzPct val="100000"/>
              <a:buChar char="○"/>
            </a:pPr>
            <a:r>
              <a:rPr lang="en-US" sz="1200" dirty="0">
                <a:solidFill>
                  <a:schemeClr val="dk1"/>
                </a:solidFill>
                <a:latin typeface="Arial"/>
                <a:ea typeface="Arial"/>
                <a:cs typeface="Arial"/>
                <a:sym typeface="Arial"/>
              </a:rPr>
              <a:t>Finalize system documentation and ensure smooth integration of components.</a:t>
            </a:r>
            <a:endParaRPr sz="1200" dirty="0"/>
          </a:p>
        </p:txBody>
      </p:sp>
      <p:sp>
        <p:nvSpPr>
          <p:cNvPr id="187" name="Google Shape;187;p25"/>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lnSpc>
                <a:spcPct val="100000"/>
              </a:lnSpc>
              <a:spcBef>
                <a:spcPts val="0"/>
              </a:spcBef>
              <a:spcAft>
                <a:spcPts val="0"/>
              </a:spcAft>
              <a:buSzPts val="36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References</a:t>
            </a:r>
            <a:endParaRPr/>
          </a:p>
        </p:txBody>
      </p:sp>
      <p:sp>
        <p:nvSpPr>
          <p:cNvPr id="193" name="Google Shape;193;p26"/>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fontScale="85000" lnSpcReduction="10000"/>
          </a:bodyPr>
          <a:lstStyle/>
          <a:p>
            <a:pPr marL="486918" lvl="0" indent="-342900" algn="l" rtl="0">
              <a:lnSpc>
                <a:spcPct val="95000"/>
              </a:lnSpc>
              <a:spcBef>
                <a:spcPts val="0"/>
              </a:spcBef>
              <a:spcAft>
                <a:spcPts val="0"/>
              </a:spcAft>
              <a:buSzPct val="79999"/>
              <a:buFont typeface="Arial"/>
              <a:buAutoNum type="arabicPeriod"/>
            </a:pPr>
            <a:r>
              <a:rPr lang="en-US"/>
              <a:t>T. Y. Wei, E. S. Tindik, C. F. Fui, Haviluddin, and M. H. A. Hijazi, "Automated water quality monitoring and regression-based forecasting system for aquaculture," </a:t>
            </a:r>
            <a:r>
              <a:rPr lang="en-US" i="1"/>
              <a:t>Bulletin of Electrical Engineering and Informatics</a:t>
            </a:r>
            <a:r>
              <a:rPr lang="en-US"/>
              <a:t>, Universiti Malaysia Sabah, Kinabalu, Malaysia, pp. 570–579, Feb. 2023, doi: 10.11591/eei.v12i1.4464.</a:t>
            </a:r>
            <a:endParaRPr/>
          </a:p>
          <a:p>
            <a:pPr marL="486918" lvl="0" indent="-265176" algn="l" rtl="0">
              <a:lnSpc>
                <a:spcPct val="95000"/>
              </a:lnSpc>
              <a:spcBef>
                <a:spcPts val="0"/>
              </a:spcBef>
              <a:spcAft>
                <a:spcPts val="0"/>
              </a:spcAft>
              <a:buSzPct val="79999"/>
              <a:buFont typeface="Arial"/>
              <a:buNone/>
            </a:pPr>
            <a:endParaRPr>
              <a:latin typeface="Arial"/>
              <a:ea typeface="Arial"/>
              <a:cs typeface="Arial"/>
              <a:sym typeface="Arial"/>
            </a:endParaRPr>
          </a:p>
          <a:p>
            <a:pPr marL="486918" lvl="0" indent="-342900" algn="l" rtl="0">
              <a:lnSpc>
                <a:spcPct val="95000"/>
              </a:lnSpc>
              <a:spcBef>
                <a:spcPts val="0"/>
              </a:spcBef>
              <a:spcAft>
                <a:spcPts val="0"/>
              </a:spcAft>
              <a:buSzPct val="79999"/>
              <a:buFont typeface="Arial"/>
              <a:buAutoNum type="arabicPeriod"/>
            </a:pPr>
            <a:r>
              <a:rPr lang="en-US"/>
              <a:t>A. Bhatnagar and P. Devi, "Water quality guidelines for the management of pond fish culture," </a:t>
            </a:r>
            <a:r>
              <a:rPr lang="en-US" i="1"/>
              <a:t>International Journal of Environmental Sciences</a:t>
            </a:r>
            <a:r>
              <a:rPr lang="en-US"/>
              <a:t>, vol. 3, no. 6, pp. 1980, Kurukshetra University, Kurukshetra, India, June 2013, doi: 10.6088/ijes.2013030600019.</a:t>
            </a:r>
            <a:endParaRPr/>
          </a:p>
          <a:p>
            <a:pPr marL="486918" lvl="0" indent="-265176" algn="l" rtl="0">
              <a:lnSpc>
                <a:spcPct val="95000"/>
              </a:lnSpc>
              <a:spcBef>
                <a:spcPts val="0"/>
              </a:spcBef>
              <a:spcAft>
                <a:spcPts val="0"/>
              </a:spcAft>
              <a:buSzPct val="79999"/>
              <a:buFont typeface="Arial"/>
              <a:buNone/>
            </a:pPr>
            <a:endParaRPr>
              <a:latin typeface="Arial"/>
              <a:ea typeface="Arial"/>
              <a:cs typeface="Arial"/>
              <a:sym typeface="Arial"/>
            </a:endParaRPr>
          </a:p>
          <a:p>
            <a:pPr marL="486918" lvl="0" indent="-342900" algn="l" rtl="0">
              <a:lnSpc>
                <a:spcPct val="95000"/>
              </a:lnSpc>
              <a:spcBef>
                <a:spcPts val="0"/>
              </a:spcBef>
              <a:spcAft>
                <a:spcPts val="0"/>
              </a:spcAft>
              <a:buSzPct val="79999"/>
              <a:buFont typeface="Arial"/>
              <a:buAutoNum type="arabicPeriod"/>
            </a:pPr>
            <a:r>
              <a:rPr lang="en-US"/>
              <a:t>W. Khan, A. Vahab, A. Masood, and N. Hasan, "Water quality requirements and management strategies for fish farming (A case study of ponds around Gurgaon Canal Nuh Palwal)," </a:t>
            </a:r>
            <a:r>
              <a:rPr lang="en-US" i="1"/>
              <a:t>International Journal of Trend in Scientific Research and Development (IJTSRD)</a:t>
            </a:r>
            <a:r>
              <a:rPr lang="en-US"/>
              <a:t>, Al-Falah University, Faridabad, India, pp. 388, Dec. 2017, doi: 10.6088/ijes.2013030600019.</a:t>
            </a:r>
            <a:endParaRPr>
              <a:latin typeface="Arial"/>
              <a:ea typeface="Arial"/>
              <a:cs typeface="Arial"/>
              <a:sym typeface="Arial"/>
            </a:endParaRPr>
          </a:p>
          <a:p>
            <a:pPr marL="800100" lvl="0" indent="-251459" algn="l" rtl="0">
              <a:lnSpc>
                <a:spcPct val="95000"/>
              </a:lnSpc>
              <a:spcBef>
                <a:spcPts val="0"/>
              </a:spcBef>
              <a:spcAft>
                <a:spcPts val="0"/>
              </a:spcAft>
              <a:buSzPct val="94117"/>
              <a:buFont typeface="Arial"/>
              <a:buNone/>
            </a:pPr>
            <a:endParaRPr>
              <a:latin typeface="Arial"/>
              <a:ea typeface="Arial"/>
              <a:cs typeface="Arial"/>
              <a:sym typeface="Arial"/>
            </a:endParaRPr>
          </a:p>
          <a:p>
            <a:pPr marL="486918" lvl="0" indent="-342900" algn="l" rtl="0">
              <a:lnSpc>
                <a:spcPct val="95000"/>
              </a:lnSpc>
              <a:spcBef>
                <a:spcPts val="0"/>
              </a:spcBef>
              <a:spcAft>
                <a:spcPts val="0"/>
              </a:spcAft>
              <a:buSzPct val="79999"/>
              <a:buFont typeface="Arial"/>
              <a:buAutoNum type="arabicPeriod"/>
            </a:pPr>
            <a:r>
              <a:rPr lang="en-US"/>
              <a:t>F. C. Ezetoha, F. K. Opara, N. Chukwuchekwa, A. O. Akande, and C. J. Anyalewechi, "Automation system for optimum water quality maintenance in tropical fish culture," </a:t>
            </a:r>
            <a:r>
              <a:rPr lang="en-US" i="1"/>
              <a:t>International Journal of Engineering and Environmental Sciences</a:t>
            </a:r>
            <a:r>
              <a:rPr lang="en-US"/>
              <a:t>, Federal University of Technology, Owerri, Nigeria, pp. 32-41, May 2023, doi: </a:t>
            </a:r>
            <a:r>
              <a:rPr lang="en-US" u="sng">
                <a:solidFill>
                  <a:schemeClr val="hlink"/>
                </a:solidFill>
                <a:hlinkClick r:id="rId3"/>
              </a:rPr>
              <a:t>https://doi.org/10.5281/zenodo.8024681</a:t>
            </a:r>
            <a:r>
              <a:rPr lang="en-US"/>
              <a:t>.</a:t>
            </a:r>
            <a:endParaRPr/>
          </a:p>
          <a:p>
            <a:pPr marL="486918" lvl="0" indent="-265176" algn="l" rtl="0">
              <a:lnSpc>
                <a:spcPct val="95000"/>
              </a:lnSpc>
              <a:spcBef>
                <a:spcPts val="0"/>
              </a:spcBef>
              <a:spcAft>
                <a:spcPts val="0"/>
              </a:spcAft>
              <a:buSzPct val="79999"/>
              <a:buFont typeface="Arial"/>
              <a:buNone/>
            </a:pPr>
            <a:endParaRPr>
              <a:latin typeface="Arial"/>
              <a:ea typeface="Arial"/>
              <a:cs typeface="Arial"/>
              <a:sym typeface="Arial"/>
            </a:endParaRPr>
          </a:p>
          <a:p>
            <a:pPr marL="486918" lvl="0" indent="-265176" algn="l" rtl="0">
              <a:lnSpc>
                <a:spcPct val="95000"/>
              </a:lnSpc>
              <a:spcBef>
                <a:spcPts val="0"/>
              </a:spcBef>
              <a:spcAft>
                <a:spcPts val="0"/>
              </a:spcAft>
              <a:buSzPct val="79999"/>
              <a:buFont typeface="Arial"/>
              <a:buNone/>
            </a:pPr>
            <a:endParaRPr>
              <a:latin typeface="Arial"/>
              <a:ea typeface="Arial"/>
              <a:cs typeface="Arial"/>
              <a:sym typeface="Arial"/>
            </a:endParaRPr>
          </a:p>
        </p:txBody>
      </p:sp>
      <p:sp>
        <p:nvSpPr>
          <p:cNvPr id="194" name="Google Shape;194;p26"/>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lnSpc>
                <a:spcPct val="100000"/>
              </a:lnSpc>
              <a:spcBef>
                <a:spcPts val="0"/>
              </a:spcBef>
              <a:spcAft>
                <a:spcPts val="0"/>
              </a:spcAft>
              <a:buSzPts val="3600"/>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6" descr="National University of Computer and Emerging Sciences - Wikipedia"/>
          <p:cNvPicPr preferRelativeResize="0"/>
          <p:nvPr/>
        </p:nvPicPr>
        <p:blipFill rotWithShape="1">
          <a:blip r:embed="rId3">
            <a:alphaModFix/>
          </a:blip>
          <a:srcRect/>
          <a:stretch/>
        </p:blipFill>
        <p:spPr>
          <a:xfrm>
            <a:off x="9457650" y="287583"/>
            <a:ext cx="1472478" cy="1472478"/>
          </a:xfrm>
          <a:prstGeom prst="rect">
            <a:avLst/>
          </a:prstGeom>
          <a:noFill/>
          <a:ln>
            <a:noFill/>
          </a:ln>
        </p:spPr>
      </p:pic>
      <p:sp>
        <p:nvSpPr>
          <p:cNvPr id="115" name="Google Shape;115;p16"/>
          <p:cNvSpPr txBox="1">
            <a:spLocks noGrp="1"/>
          </p:cNvSpPr>
          <p:nvPr>
            <p:ph type="sldNum" idx="12"/>
          </p:nvPr>
        </p:nvSpPr>
        <p:spPr>
          <a:xfrm>
            <a:off x="11292840" y="6172200"/>
            <a:ext cx="914400" cy="593725"/>
          </a:xfrm>
          <a:prstGeom prst="rect">
            <a:avLst/>
          </a:prstGeom>
          <a:noFill/>
          <a:ln>
            <a:noFill/>
          </a:ln>
        </p:spPr>
        <p:txBody>
          <a:bodyPr spcFirstLastPara="1" wrap="square" lIns="45700" tIns="45700" rIns="45700" bIns="45700" anchor="ctr" anchorCtr="0">
            <a:normAutofit lnSpcReduction="10000"/>
          </a:bodyPr>
          <a:lstStyle/>
          <a:p>
            <a:pPr marL="0" lvl="0" indent="0" algn="ctr" rtl="0">
              <a:lnSpc>
                <a:spcPct val="100000"/>
              </a:lnSpc>
              <a:spcBef>
                <a:spcPts val="0"/>
              </a:spcBef>
              <a:spcAft>
                <a:spcPts val="0"/>
              </a:spcAft>
              <a:buSzPts val="3600"/>
              <a:buNone/>
            </a:pPr>
            <a:fld id="{00000000-1234-1234-1234-123412341234}" type="slidenum">
              <a:rPr lang="en-US"/>
              <a:t>2</a:t>
            </a:fld>
            <a:endParaRPr/>
          </a:p>
        </p:txBody>
      </p:sp>
      <p:sp>
        <p:nvSpPr>
          <p:cNvPr id="116" name="Google Shape;116;p16"/>
          <p:cNvSpPr txBox="1">
            <a:spLocks noGrp="1"/>
          </p:cNvSpPr>
          <p:nvPr>
            <p:ph type="title"/>
          </p:nvPr>
        </p:nvSpPr>
        <p:spPr>
          <a:xfrm>
            <a:off x="1261872" y="365760"/>
            <a:ext cx="9692700" cy="125372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dirty="0"/>
              <a:t>Introduction</a:t>
            </a:r>
            <a:endParaRPr dirty="0"/>
          </a:p>
        </p:txBody>
      </p:sp>
      <p:sp>
        <p:nvSpPr>
          <p:cNvPr id="117" name="Google Shape;117;p16"/>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0"/>
              </a:spcBef>
              <a:spcAft>
                <a:spcPts val="0"/>
              </a:spcAft>
              <a:buSzPts val="1440"/>
              <a:buNone/>
            </a:pPr>
            <a:endParaRPr sz="1400" dirty="0"/>
          </a:p>
          <a:p>
            <a:pPr marL="457200" lvl="0" indent="-317500" algn="l" rtl="0">
              <a:lnSpc>
                <a:spcPct val="115000"/>
              </a:lnSpc>
              <a:spcBef>
                <a:spcPts val="0"/>
              </a:spcBef>
              <a:spcAft>
                <a:spcPts val="0"/>
              </a:spcAft>
              <a:buSzPts val="1400"/>
              <a:buFont typeface="Arial"/>
              <a:buChar char="•"/>
            </a:pPr>
            <a:r>
              <a:rPr lang="en-US" sz="1600" b="1" dirty="0">
                <a:latin typeface="Arial"/>
                <a:ea typeface="Arial"/>
                <a:cs typeface="Arial"/>
                <a:sym typeface="Arial"/>
              </a:rPr>
              <a:t>Importance of water quality: </a:t>
            </a:r>
            <a:endParaRPr sz="1600" b="1" dirty="0">
              <a:latin typeface="Arial"/>
              <a:ea typeface="Arial"/>
              <a:cs typeface="Arial"/>
              <a:sym typeface="Arial"/>
            </a:endParaRPr>
          </a:p>
          <a:p>
            <a:pPr marL="457200" lvl="0" indent="0" algn="l" rtl="0">
              <a:lnSpc>
                <a:spcPct val="115000"/>
              </a:lnSpc>
              <a:spcBef>
                <a:spcPts val="0"/>
              </a:spcBef>
              <a:spcAft>
                <a:spcPts val="0"/>
              </a:spcAft>
              <a:buSzPts val="1440"/>
              <a:buNone/>
            </a:pPr>
            <a:r>
              <a:rPr lang="en-US" sz="1600" dirty="0">
                <a:latin typeface="Arial"/>
                <a:ea typeface="Arial"/>
                <a:cs typeface="Arial"/>
                <a:sym typeface="Arial"/>
              </a:rPr>
              <a:t>      Fish Health and Survival, Growth Efficiency, Feed Utilization, Stress Reduction</a:t>
            </a:r>
            <a:endParaRPr sz="1600" b="1" dirty="0">
              <a:latin typeface="Arial"/>
              <a:ea typeface="Arial"/>
              <a:cs typeface="Arial"/>
              <a:sym typeface="Arial"/>
            </a:endParaRPr>
          </a:p>
          <a:p>
            <a:pPr marL="457200" lvl="0" indent="0" algn="l" rtl="0">
              <a:lnSpc>
                <a:spcPct val="115000"/>
              </a:lnSpc>
              <a:spcBef>
                <a:spcPts val="0"/>
              </a:spcBef>
              <a:spcAft>
                <a:spcPts val="0"/>
              </a:spcAft>
              <a:buSzPts val="1440"/>
              <a:buNone/>
            </a:pPr>
            <a:endParaRPr sz="16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US" sz="1600" b="1" dirty="0">
                <a:latin typeface="Arial"/>
                <a:ea typeface="Arial"/>
                <a:cs typeface="Arial"/>
                <a:sym typeface="Arial"/>
              </a:rPr>
              <a:t>Species Recommendation</a:t>
            </a:r>
            <a:r>
              <a:rPr lang="en-US" sz="1600" dirty="0">
                <a:latin typeface="Arial"/>
                <a:ea typeface="Arial"/>
                <a:cs typeface="Arial"/>
                <a:sym typeface="Arial"/>
              </a:rPr>
              <a:t>:</a:t>
            </a:r>
            <a:endParaRPr sz="1600" dirty="0">
              <a:latin typeface="Arial"/>
              <a:ea typeface="Arial"/>
              <a:cs typeface="Arial"/>
              <a:sym typeface="Arial"/>
            </a:endParaRPr>
          </a:p>
          <a:p>
            <a:pPr marL="457200" lvl="0" indent="0" algn="l" rtl="0">
              <a:lnSpc>
                <a:spcPct val="115000"/>
              </a:lnSpc>
              <a:spcBef>
                <a:spcPts val="0"/>
              </a:spcBef>
              <a:spcAft>
                <a:spcPts val="0"/>
              </a:spcAft>
              <a:buSzPts val="1440"/>
              <a:buNone/>
            </a:pPr>
            <a:r>
              <a:rPr lang="en-US" sz="1600" dirty="0">
                <a:latin typeface="Arial"/>
                <a:ea typeface="Arial"/>
                <a:cs typeface="Arial"/>
                <a:sym typeface="Arial"/>
              </a:rPr>
              <a:t>      Suggests ideal fish species based on real-time water conditions.</a:t>
            </a:r>
            <a:endParaRPr sz="1600" dirty="0">
              <a:latin typeface="Arial"/>
              <a:ea typeface="Arial"/>
              <a:cs typeface="Arial"/>
              <a:sym typeface="Arial"/>
            </a:endParaRPr>
          </a:p>
          <a:p>
            <a:pPr marL="457200" lvl="0" indent="0" algn="l" rtl="0">
              <a:lnSpc>
                <a:spcPct val="115000"/>
              </a:lnSpc>
              <a:spcBef>
                <a:spcPts val="0"/>
              </a:spcBef>
              <a:spcAft>
                <a:spcPts val="0"/>
              </a:spcAft>
              <a:buSzPts val="1440"/>
              <a:buNone/>
            </a:pPr>
            <a:endParaRPr sz="16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US" sz="1600" b="1" dirty="0">
                <a:latin typeface="Arial"/>
                <a:ea typeface="Arial"/>
                <a:cs typeface="Arial"/>
                <a:sym typeface="Arial"/>
              </a:rPr>
              <a:t>Growth Optimization</a:t>
            </a:r>
            <a:r>
              <a:rPr lang="en-US" sz="1600" dirty="0">
                <a:latin typeface="Arial"/>
                <a:ea typeface="Arial"/>
                <a:cs typeface="Arial"/>
                <a:sym typeface="Arial"/>
              </a:rPr>
              <a:t>:</a:t>
            </a:r>
            <a:endParaRPr sz="1600" dirty="0">
              <a:latin typeface="Arial"/>
              <a:ea typeface="Arial"/>
              <a:cs typeface="Arial"/>
              <a:sym typeface="Arial"/>
            </a:endParaRPr>
          </a:p>
          <a:p>
            <a:pPr marL="457200" lvl="0" indent="0" algn="l" rtl="0">
              <a:lnSpc>
                <a:spcPct val="115000"/>
              </a:lnSpc>
              <a:spcBef>
                <a:spcPts val="0"/>
              </a:spcBef>
              <a:spcAft>
                <a:spcPts val="0"/>
              </a:spcAft>
              <a:buSzPts val="1440"/>
              <a:buNone/>
            </a:pPr>
            <a:r>
              <a:rPr lang="en-US" sz="1600" dirty="0">
                <a:latin typeface="Arial"/>
                <a:ea typeface="Arial"/>
                <a:cs typeface="Arial"/>
                <a:sym typeface="Arial"/>
              </a:rPr>
              <a:t>      Ensures optimal growth by monitoring and adjusting water quality parameters.</a:t>
            </a:r>
            <a:endParaRPr sz="1600" dirty="0">
              <a:latin typeface="Arial"/>
              <a:ea typeface="Arial"/>
              <a:cs typeface="Arial"/>
              <a:sym typeface="Arial"/>
            </a:endParaRPr>
          </a:p>
          <a:p>
            <a:pPr marL="457200" lvl="0" indent="0" algn="l" rtl="0">
              <a:lnSpc>
                <a:spcPct val="115000"/>
              </a:lnSpc>
              <a:spcBef>
                <a:spcPts val="0"/>
              </a:spcBef>
              <a:spcAft>
                <a:spcPts val="0"/>
              </a:spcAft>
              <a:buSzPts val="1440"/>
              <a:buNone/>
            </a:pPr>
            <a:endParaRPr sz="16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US" sz="1600" b="1" dirty="0">
                <a:latin typeface="Arial"/>
                <a:ea typeface="Arial"/>
                <a:cs typeface="Arial"/>
                <a:sym typeface="Arial"/>
              </a:rPr>
              <a:t>Sustainability</a:t>
            </a:r>
            <a:r>
              <a:rPr lang="en-US" sz="1600" dirty="0">
                <a:latin typeface="Arial"/>
                <a:ea typeface="Arial"/>
                <a:cs typeface="Arial"/>
                <a:sym typeface="Arial"/>
              </a:rPr>
              <a:t>:</a:t>
            </a:r>
            <a:endParaRPr sz="1600" dirty="0">
              <a:latin typeface="Arial"/>
              <a:ea typeface="Arial"/>
              <a:cs typeface="Arial"/>
              <a:sym typeface="Arial"/>
            </a:endParaRPr>
          </a:p>
          <a:p>
            <a:pPr marL="0" lvl="0" indent="0" algn="l" rtl="0">
              <a:lnSpc>
                <a:spcPct val="115000"/>
              </a:lnSpc>
              <a:spcBef>
                <a:spcPts val="0"/>
              </a:spcBef>
              <a:spcAft>
                <a:spcPts val="0"/>
              </a:spcAft>
              <a:buSzPts val="1440"/>
              <a:buNone/>
            </a:pPr>
            <a:r>
              <a:rPr lang="en-US" sz="1600" dirty="0">
                <a:latin typeface="Arial"/>
                <a:ea typeface="Arial"/>
                <a:cs typeface="Arial"/>
                <a:sym typeface="Arial"/>
              </a:rPr>
              <a:t>                Promotes sustainable aquaculture practices by maintaining ideal conditions.</a:t>
            </a:r>
            <a:endParaRPr sz="1600" dirty="0">
              <a:latin typeface="Arial"/>
              <a:ea typeface="Arial"/>
              <a:cs typeface="Arial"/>
              <a:sym typeface="Arial"/>
            </a:endParaRPr>
          </a:p>
          <a:p>
            <a:pPr marL="457200" lvl="0" indent="0" algn="l" rtl="0">
              <a:lnSpc>
                <a:spcPct val="115000"/>
              </a:lnSpc>
              <a:spcBef>
                <a:spcPts val="0"/>
              </a:spcBef>
              <a:spcAft>
                <a:spcPts val="0"/>
              </a:spcAft>
              <a:buSzPts val="1440"/>
              <a:buNone/>
            </a:pPr>
            <a:endParaRPr sz="1600" dirty="0">
              <a:latin typeface="Arial"/>
              <a:ea typeface="Arial"/>
              <a:cs typeface="Arial"/>
              <a:sym typeface="Arial"/>
            </a:endParaRPr>
          </a:p>
          <a:p>
            <a:pPr marL="457200" lvl="0" indent="-317500" algn="l" rtl="0">
              <a:lnSpc>
                <a:spcPct val="115000"/>
              </a:lnSpc>
              <a:spcBef>
                <a:spcPts val="0"/>
              </a:spcBef>
              <a:spcAft>
                <a:spcPts val="0"/>
              </a:spcAft>
              <a:buSzPts val="1400"/>
              <a:buFont typeface="Arial"/>
              <a:buChar char="•"/>
            </a:pPr>
            <a:r>
              <a:rPr lang="en-US" sz="1600" b="1" dirty="0">
                <a:latin typeface="Arial"/>
                <a:ea typeface="Arial"/>
                <a:cs typeface="Arial"/>
                <a:sym typeface="Arial"/>
              </a:rPr>
              <a:t>Efficient Resource Use</a:t>
            </a:r>
            <a:r>
              <a:rPr lang="en-US" sz="1600" dirty="0">
                <a:latin typeface="Arial"/>
                <a:ea typeface="Arial"/>
                <a:cs typeface="Arial"/>
                <a:sym typeface="Arial"/>
              </a:rPr>
              <a:t>:</a:t>
            </a:r>
            <a:endParaRPr sz="1600" dirty="0">
              <a:latin typeface="Arial"/>
              <a:ea typeface="Arial"/>
              <a:cs typeface="Arial"/>
              <a:sym typeface="Arial"/>
            </a:endParaRPr>
          </a:p>
          <a:p>
            <a:pPr marL="457200" lvl="0" indent="0" algn="l" rtl="0">
              <a:lnSpc>
                <a:spcPct val="115000"/>
              </a:lnSpc>
              <a:spcBef>
                <a:spcPts val="0"/>
              </a:spcBef>
              <a:spcAft>
                <a:spcPts val="0"/>
              </a:spcAft>
              <a:buSzPts val="1440"/>
              <a:buNone/>
            </a:pPr>
            <a:r>
              <a:rPr lang="en-US" sz="1600" dirty="0">
                <a:latin typeface="Arial"/>
                <a:ea typeface="Arial"/>
                <a:cs typeface="Arial"/>
                <a:sym typeface="Arial"/>
              </a:rPr>
              <a:t>      Ensures the efficient use of resources such as water, feed, and energy.</a:t>
            </a:r>
            <a:endParaRPr sz="1600" dirty="0">
              <a:latin typeface="Arial"/>
              <a:ea typeface="Arial"/>
              <a:cs typeface="Arial"/>
              <a:sym typeface="Arial"/>
            </a:endParaRPr>
          </a:p>
          <a:p>
            <a:pPr marL="742950" lvl="0" indent="-194309" algn="l" rtl="0">
              <a:lnSpc>
                <a:spcPct val="95000"/>
              </a:lnSpc>
              <a:spcBef>
                <a:spcPts val="0"/>
              </a:spcBef>
              <a:spcAft>
                <a:spcPts val="0"/>
              </a:spcAft>
              <a:buSzPts val="1440"/>
              <a:buNone/>
            </a:pPr>
            <a:endParaRPr dirty="0"/>
          </a:p>
          <a:p>
            <a:pPr marL="742950" lvl="0" indent="-194309" algn="l" rtl="0">
              <a:lnSpc>
                <a:spcPct val="95000"/>
              </a:lnSpc>
              <a:spcBef>
                <a:spcPts val="0"/>
              </a:spcBef>
              <a:spcAft>
                <a:spcPts val="0"/>
              </a:spcAft>
              <a:buSzPts val="144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dirty="0"/>
              <a:t>Motivation</a:t>
            </a:r>
            <a:endParaRPr dirty="0"/>
          </a:p>
        </p:txBody>
      </p:sp>
      <p:sp>
        <p:nvSpPr>
          <p:cNvPr id="123" name="Google Shape;123;p17"/>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p>
            <a:pPr marL="285750" indent="-285750">
              <a:lnSpc>
                <a:spcPct val="115000"/>
              </a:lnSpc>
              <a:spcBef>
                <a:spcPts val="1200"/>
              </a:spcBef>
              <a:buClr>
                <a:schemeClr val="dk1"/>
              </a:buClr>
              <a:buSzPts val="1100"/>
              <a:buFont typeface="Wingdings" panose="05000000000000000000" pitchFamily="2" charset="2"/>
              <a:buChar char="q"/>
            </a:pPr>
            <a:r>
              <a:rPr lang="en-US" sz="1600" dirty="0">
                <a:solidFill>
                  <a:srgbClr val="262626"/>
                </a:solidFill>
                <a:latin typeface="Arial"/>
                <a:cs typeface="Arial"/>
                <a:sym typeface="Arial"/>
              </a:rPr>
              <a:t>Sustainable Aquaculture</a:t>
            </a:r>
            <a:endParaRPr sz="1600" dirty="0">
              <a:solidFill>
                <a:srgbClr val="262626"/>
              </a:solidFill>
              <a:latin typeface="Arial"/>
              <a:cs typeface="Arial"/>
              <a:sym typeface="Arial"/>
            </a:endParaRPr>
          </a:p>
          <a:p>
            <a:pPr marL="285750" indent="-285750">
              <a:lnSpc>
                <a:spcPct val="115000"/>
              </a:lnSpc>
              <a:spcBef>
                <a:spcPts val="1200"/>
              </a:spcBef>
              <a:buClr>
                <a:schemeClr val="dk1"/>
              </a:buClr>
              <a:buSzPts val="1100"/>
              <a:buFont typeface="Wingdings" panose="05000000000000000000" pitchFamily="2" charset="2"/>
              <a:buChar char="q"/>
            </a:pPr>
            <a:r>
              <a:rPr lang="en-US" sz="1600" dirty="0">
                <a:solidFill>
                  <a:srgbClr val="262626"/>
                </a:solidFill>
                <a:latin typeface="Arial"/>
                <a:cs typeface="Arial"/>
                <a:sym typeface="Arial"/>
              </a:rPr>
              <a:t>Data-Driven Optimization</a:t>
            </a:r>
            <a:endParaRPr sz="1600" dirty="0">
              <a:solidFill>
                <a:srgbClr val="262626"/>
              </a:solidFill>
              <a:latin typeface="Arial"/>
              <a:cs typeface="Arial"/>
              <a:sym typeface="Arial"/>
            </a:endParaRPr>
          </a:p>
          <a:p>
            <a:pPr marL="285750" indent="-285750">
              <a:lnSpc>
                <a:spcPct val="115000"/>
              </a:lnSpc>
              <a:spcBef>
                <a:spcPts val="1200"/>
              </a:spcBef>
              <a:buClr>
                <a:schemeClr val="dk1"/>
              </a:buClr>
              <a:buSzPts val="1100"/>
              <a:buFont typeface="Wingdings" panose="05000000000000000000" pitchFamily="2" charset="2"/>
              <a:buChar char="q"/>
            </a:pPr>
            <a:r>
              <a:rPr lang="en-US" sz="1600" dirty="0">
                <a:solidFill>
                  <a:srgbClr val="262626"/>
                </a:solidFill>
                <a:latin typeface="Arial"/>
                <a:cs typeface="Arial"/>
                <a:sym typeface="Arial"/>
              </a:rPr>
              <a:t>Economic Benefits</a:t>
            </a:r>
            <a:endParaRPr sz="1600" dirty="0">
              <a:solidFill>
                <a:srgbClr val="262626"/>
              </a:solidFill>
              <a:latin typeface="Arial"/>
              <a:cs typeface="Arial"/>
              <a:sym typeface="Arial"/>
            </a:endParaRPr>
          </a:p>
          <a:p>
            <a:pPr marL="285750" indent="-285750">
              <a:lnSpc>
                <a:spcPct val="115000"/>
              </a:lnSpc>
              <a:spcBef>
                <a:spcPts val="1200"/>
              </a:spcBef>
              <a:buClr>
                <a:schemeClr val="dk1"/>
              </a:buClr>
              <a:buSzPts val="1100"/>
              <a:buFont typeface="Wingdings" panose="05000000000000000000" pitchFamily="2" charset="2"/>
              <a:buChar char="q"/>
            </a:pPr>
            <a:r>
              <a:rPr lang="en-US" sz="1600" dirty="0">
                <a:solidFill>
                  <a:srgbClr val="262626"/>
                </a:solidFill>
                <a:latin typeface="Arial"/>
                <a:cs typeface="Arial"/>
                <a:sym typeface="Arial"/>
              </a:rPr>
              <a:t>Resource Efficiency</a:t>
            </a:r>
            <a:endParaRPr sz="1600" dirty="0">
              <a:solidFill>
                <a:srgbClr val="262626"/>
              </a:solidFill>
              <a:latin typeface="Arial"/>
              <a:cs typeface="Arial"/>
              <a:sym typeface="Arial"/>
            </a:endParaRPr>
          </a:p>
          <a:p>
            <a:pPr marL="285750" indent="-285750">
              <a:lnSpc>
                <a:spcPct val="115000"/>
              </a:lnSpc>
              <a:spcBef>
                <a:spcPts val="1200"/>
              </a:spcBef>
              <a:buClr>
                <a:schemeClr val="dk1"/>
              </a:buClr>
              <a:buSzPts val="1100"/>
              <a:buFont typeface="Wingdings" panose="05000000000000000000" pitchFamily="2" charset="2"/>
              <a:buChar char="q"/>
            </a:pPr>
            <a:r>
              <a:rPr lang="en-US" sz="1600" dirty="0">
                <a:solidFill>
                  <a:srgbClr val="262626"/>
                </a:solidFill>
                <a:latin typeface="Arial"/>
                <a:cs typeface="Arial"/>
                <a:sym typeface="Arial"/>
              </a:rPr>
              <a:t>Technological Innovation</a:t>
            </a:r>
            <a:endParaRPr sz="1600" dirty="0">
              <a:solidFill>
                <a:srgbClr val="262626"/>
              </a:solidFill>
              <a:latin typeface="Arial"/>
              <a:cs typeface="Arial"/>
              <a:sym typeface="Arial"/>
            </a:endParaRPr>
          </a:p>
          <a:p>
            <a:pPr marL="0" lvl="0" indent="0" algn="l" rtl="0">
              <a:lnSpc>
                <a:spcPct val="90000"/>
              </a:lnSpc>
              <a:spcBef>
                <a:spcPts val="500"/>
              </a:spcBef>
              <a:spcAft>
                <a:spcPts val="0"/>
              </a:spcAft>
              <a:buSzPts val="1440"/>
              <a:buNone/>
            </a:pPr>
            <a:endParaRPr dirty="0"/>
          </a:p>
        </p:txBody>
      </p:sp>
      <p:sp>
        <p:nvSpPr>
          <p:cNvPr id="124" name="Google Shape;124;p17"/>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lnSpc>
                <a:spcPct val="100000"/>
              </a:lnSpc>
              <a:spcBef>
                <a:spcPts val="0"/>
              </a:spcBef>
              <a:spcAft>
                <a:spcPts val="0"/>
              </a:spcAft>
              <a:buSzPts val="3600"/>
              <a:buNone/>
            </a:pPr>
            <a:fld id="{00000000-1234-1234-1234-123412341234}" type="slidenum">
              <a:rPr lang="en-US"/>
              <a:t>3</a:t>
            </a:fld>
            <a:endParaRPr/>
          </a:p>
        </p:txBody>
      </p:sp>
      <p:pic>
        <p:nvPicPr>
          <p:cNvPr id="125" name="Google Shape;125;p17" descr="National University of Computer and Emerging Sciences - Wikipedia"/>
          <p:cNvPicPr preferRelativeResize="0"/>
          <p:nvPr/>
        </p:nvPicPr>
        <p:blipFill rotWithShape="1">
          <a:blip r:embed="rId3">
            <a:alphaModFix/>
          </a:blip>
          <a:srcRect/>
          <a:stretch/>
        </p:blipFill>
        <p:spPr>
          <a:xfrm>
            <a:off x="9457650" y="287583"/>
            <a:ext cx="1472478" cy="14724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lnSpc>
                <a:spcPct val="100000"/>
              </a:lnSpc>
              <a:spcBef>
                <a:spcPts val="0"/>
              </a:spcBef>
              <a:spcAft>
                <a:spcPts val="0"/>
              </a:spcAft>
              <a:buSzPts val="3600"/>
              <a:buNone/>
            </a:pPr>
            <a:fld id="{00000000-1234-1234-1234-123412341234}" type="slidenum">
              <a:rPr lang="en-US"/>
              <a:t>4</a:t>
            </a:fld>
            <a:endParaRPr/>
          </a:p>
        </p:txBody>
      </p:sp>
      <p:sp>
        <p:nvSpPr>
          <p:cNvPr id="131" name="Google Shape;131;p18"/>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Problem Statement</a:t>
            </a:r>
            <a:endParaRPr/>
          </a:p>
        </p:txBody>
      </p:sp>
      <p:sp>
        <p:nvSpPr>
          <p:cNvPr id="132" name="Google Shape;132;p18"/>
          <p:cNvSpPr txBox="1">
            <a:spLocks noGrp="1"/>
          </p:cNvSpPr>
          <p:nvPr>
            <p:ph type="body" idx="1"/>
          </p:nvPr>
        </p:nvSpPr>
        <p:spPr>
          <a:xfrm>
            <a:off x="1096950" y="1815050"/>
            <a:ext cx="7575300" cy="37458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600" dirty="0">
                <a:solidFill>
                  <a:srgbClr val="262626"/>
                </a:solidFill>
                <a:latin typeface="Arial"/>
                <a:cs typeface="Arial"/>
                <a:sym typeface="Arial"/>
              </a:rPr>
              <a:t>Inefficient species selection, which overlooks varying environmental factors, often hampers fish growth and reduces productivity in traditional aquaculture. This, combined with poor water quality management, leads to significant resource wastage, including excessive use of water, feed, and energy. The lack of real-time monitoring </a:t>
            </a:r>
            <a:r>
              <a:rPr lang="en-US" sz="1600">
                <a:solidFill>
                  <a:srgbClr val="262626"/>
                </a:solidFill>
                <a:latin typeface="Arial"/>
                <a:cs typeface="Arial"/>
                <a:sym typeface="Arial"/>
              </a:rPr>
              <a:t>further increases </a:t>
            </a:r>
            <a:r>
              <a:rPr lang="en-US" sz="1600" dirty="0">
                <a:solidFill>
                  <a:srgbClr val="262626"/>
                </a:solidFill>
                <a:latin typeface="Arial"/>
                <a:cs typeface="Arial"/>
                <a:sym typeface="Arial"/>
              </a:rPr>
              <a:t>the problem, preventing timely adjustments needed for optimal and sustainable fish farming.</a:t>
            </a:r>
            <a:endParaRPr sz="1600" dirty="0">
              <a:solidFill>
                <a:srgbClr val="262626"/>
              </a:solidFill>
              <a:latin typeface="Arial"/>
              <a:cs typeface="Arial"/>
              <a:sym typeface="Arial"/>
            </a:endParaRPr>
          </a:p>
          <a:p>
            <a:pPr marL="457200" lvl="0" indent="0" algn="l" rtl="0">
              <a:lnSpc>
                <a:spcPct val="115000"/>
              </a:lnSpc>
              <a:spcBef>
                <a:spcPts val="1200"/>
              </a:spcBef>
              <a:spcAft>
                <a:spcPts val="0"/>
              </a:spcAft>
              <a:buSzPts val="1440"/>
              <a:buNone/>
            </a:pPr>
            <a:endParaRPr sz="1400" dirty="0">
              <a:latin typeface="Arial"/>
              <a:ea typeface="Arial"/>
              <a:cs typeface="Arial"/>
              <a:sym typeface="Arial"/>
            </a:endParaRPr>
          </a:p>
          <a:p>
            <a:pPr marL="457200" lvl="0" indent="0" algn="l" rtl="0">
              <a:lnSpc>
                <a:spcPct val="95000"/>
              </a:lnSpc>
              <a:spcBef>
                <a:spcPts val="0"/>
              </a:spcBef>
              <a:spcAft>
                <a:spcPts val="0"/>
              </a:spcAft>
              <a:buSzPts val="144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lnSpc>
                <a:spcPct val="100000"/>
              </a:lnSpc>
              <a:spcBef>
                <a:spcPts val="0"/>
              </a:spcBef>
              <a:spcAft>
                <a:spcPts val="0"/>
              </a:spcAft>
              <a:buSzPts val="3600"/>
              <a:buNone/>
            </a:pPr>
            <a:fld id="{00000000-1234-1234-1234-123412341234}" type="slidenum">
              <a:rPr lang="en-US"/>
              <a:t>5</a:t>
            </a:fld>
            <a:endParaRPr/>
          </a:p>
        </p:txBody>
      </p:sp>
      <p:pic>
        <p:nvPicPr>
          <p:cNvPr id="138" name="Google Shape;138;p19" descr="National University of Computer and Emerging Sciences - Wikipedia"/>
          <p:cNvPicPr preferRelativeResize="0"/>
          <p:nvPr/>
        </p:nvPicPr>
        <p:blipFill rotWithShape="1">
          <a:blip r:embed="rId3">
            <a:alphaModFix/>
          </a:blip>
          <a:srcRect/>
          <a:stretch/>
        </p:blipFill>
        <p:spPr>
          <a:xfrm>
            <a:off x="9457650" y="287583"/>
            <a:ext cx="1472478" cy="1472478"/>
          </a:xfrm>
          <a:prstGeom prst="rect">
            <a:avLst/>
          </a:prstGeom>
          <a:noFill/>
          <a:ln>
            <a:noFill/>
          </a:ln>
        </p:spPr>
      </p:pic>
      <p:sp>
        <p:nvSpPr>
          <p:cNvPr id="139" name="Google Shape;139;p19"/>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Solution Statement</a:t>
            </a:r>
            <a:endParaRPr/>
          </a:p>
        </p:txBody>
      </p:sp>
      <p:sp>
        <p:nvSpPr>
          <p:cNvPr id="140" name="Google Shape;140;p19"/>
          <p:cNvSpPr txBox="1">
            <a:spLocks noGrp="1"/>
          </p:cNvSpPr>
          <p:nvPr>
            <p:ph type="body" idx="1"/>
          </p:nvPr>
        </p:nvSpPr>
        <p:spPr>
          <a:xfrm>
            <a:off x="251500" y="1986700"/>
            <a:ext cx="7958700" cy="1889400"/>
          </a:xfrm>
          <a:prstGeom prst="rect">
            <a:avLst/>
          </a:prstGeom>
          <a:noFill/>
          <a:ln>
            <a:noFill/>
          </a:ln>
        </p:spPr>
        <p:txBody>
          <a:bodyPr spcFirstLastPara="1" wrap="square" lIns="91425" tIns="45700" rIns="91425" bIns="45700" anchor="t" anchorCtr="0">
            <a:normAutofit/>
          </a:bodyPr>
          <a:lstStyle/>
          <a:p>
            <a:pPr marL="914400" lvl="1" indent="0" algn="l" rtl="0">
              <a:lnSpc>
                <a:spcPct val="115000"/>
              </a:lnSpc>
              <a:spcBef>
                <a:spcPts val="0"/>
              </a:spcBef>
              <a:spcAft>
                <a:spcPts val="0"/>
              </a:spcAft>
              <a:buSzPts val="1800"/>
              <a:buNone/>
            </a:pPr>
            <a:r>
              <a:rPr lang="en-US" dirty="0">
                <a:latin typeface="Arial"/>
                <a:ea typeface="Arial"/>
                <a:cs typeface="Arial"/>
                <a:sym typeface="Arial"/>
              </a:rPr>
              <a:t>The project aims to develop an intelligent fish farming system that uses data analytics and machine learning to optimize fish growth and species selection based on real-time water quality parameters e.g. Water pH, Temperature, Turbidity. This user-friendly solution will empower farmers with actionable insights, promoting sustainable aquaculture practices and enhancing productivity.</a:t>
            </a:r>
            <a:endParaRPr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lnSpc>
                <a:spcPct val="100000"/>
              </a:lnSpc>
              <a:spcBef>
                <a:spcPts val="0"/>
              </a:spcBef>
              <a:spcAft>
                <a:spcPts val="0"/>
              </a:spcAft>
              <a:buSzPts val="3600"/>
              <a:buNone/>
            </a:pPr>
            <a:fld id="{00000000-1234-1234-1234-123412341234}" type="slidenum">
              <a:rPr lang="en-US"/>
              <a:t>6</a:t>
            </a:fld>
            <a:endParaRPr/>
          </a:p>
        </p:txBody>
      </p:sp>
      <p:pic>
        <p:nvPicPr>
          <p:cNvPr id="146" name="Google Shape;146;p20" descr="National University of Computer and Emerging Sciences - Wikipedia"/>
          <p:cNvPicPr preferRelativeResize="0"/>
          <p:nvPr/>
        </p:nvPicPr>
        <p:blipFill rotWithShape="1">
          <a:blip r:embed="rId3">
            <a:alphaModFix/>
          </a:blip>
          <a:srcRect/>
          <a:stretch/>
        </p:blipFill>
        <p:spPr>
          <a:xfrm>
            <a:off x="9457650" y="287583"/>
            <a:ext cx="1472478" cy="1472478"/>
          </a:xfrm>
          <a:prstGeom prst="rect">
            <a:avLst/>
          </a:prstGeom>
          <a:noFill/>
          <a:ln>
            <a:noFill/>
          </a:ln>
        </p:spPr>
      </p:pic>
      <p:sp>
        <p:nvSpPr>
          <p:cNvPr id="147" name="Google Shape;147;p20"/>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Scope of Project</a:t>
            </a:r>
            <a:endParaRPr/>
          </a:p>
        </p:txBody>
      </p:sp>
      <p:sp>
        <p:nvSpPr>
          <p:cNvPr id="148" name="Google Shape;148;p20"/>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p>
            <a:pPr marL="457200" lvl="0" indent="-339090" algn="l" rtl="0">
              <a:lnSpc>
                <a:spcPct val="150000"/>
              </a:lnSpc>
              <a:spcBef>
                <a:spcPts val="0"/>
              </a:spcBef>
              <a:spcAft>
                <a:spcPts val="0"/>
              </a:spcAft>
              <a:buSzPts val="1740"/>
              <a:buChar char="•"/>
            </a:pPr>
            <a:r>
              <a:rPr lang="en-US" sz="1600" b="1" dirty="0">
                <a:latin typeface="Arial"/>
                <a:ea typeface="Arial"/>
                <a:cs typeface="Arial"/>
                <a:sym typeface="Arial"/>
              </a:rPr>
              <a:t>Food Security: </a:t>
            </a:r>
            <a:endParaRPr sz="1600" b="1" dirty="0">
              <a:latin typeface="Arial"/>
              <a:ea typeface="Arial"/>
              <a:cs typeface="Arial"/>
              <a:sym typeface="Arial"/>
            </a:endParaRPr>
          </a:p>
          <a:p>
            <a:pPr marL="457200" lvl="0" indent="0" algn="l" rtl="0">
              <a:lnSpc>
                <a:spcPct val="150000"/>
              </a:lnSpc>
              <a:spcBef>
                <a:spcPts val="0"/>
              </a:spcBef>
              <a:spcAft>
                <a:spcPts val="0"/>
              </a:spcAft>
              <a:buSzPts val="1440"/>
              <a:buNone/>
            </a:pPr>
            <a:r>
              <a:rPr lang="en-US" sz="1600" dirty="0">
                <a:latin typeface="Arial"/>
                <a:ea typeface="Arial"/>
                <a:cs typeface="Arial"/>
                <a:sym typeface="Arial"/>
              </a:rPr>
              <a:t>Increases fish production to meet global protein demands.</a:t>
            </a:r>
            <a:endParaRPr sz="1600" dirty="0">
              <a:latin typeface="Arial"/>
              <a:ea typeface="Arial"/>
              <a:cs typeface="Arial"/>
              <a:sym typeface="Arial"/>
            </a:endParaRPr>
          </a:p>
          <a:p>
            <a:pPr marL="457200" lvl="0" indent="-339090" algn="l" rtl="0">
              <a:lnSpc>
                <a:spcPct val="150000"/>
              </a:lnSpc>
              <a:spcBef>
                <a:spcPts val="0"/>
              </a:spcBef>
              <a:spcAft>
                <a:spcPts val="0"/>
              </a:spcAft>
              <a:buSzPts val="1740"/>
              <a:buChar char="•"/>
            </a:pPr>
            <a:r>
              <a:rPr lang="en-US" sz="1600" b="1" dirty="0">
                <a:latin typeface="Arial"/>
                <a:ea typeface="Arial"/>
                <a:cs typeface="Arial"/>
                <a:sym typeface="Arial"/>
              </a:rPr>
              <a:t>Sustainable Practices:</a:t>
            </a:r>
            <a:endParaRPr sz="1600" b="1" dirty="0">
              <a:latin typeface="Arial"/>
              <a:ea typeface="Arial"/>
              <a:cs typeface="Arial"/>
              <a:sym typeface="Arial"/>
            </a:endParaRPr>
          </a:p>
          <a:p>
            <a:pPr marL="457200" lvl="0" indent="0" algn="l" rtl="0">
              <a:lnSpc>
                <a:spcPct val="150000"/>
              </a:lnSpc>
              <a:spcBef>
                <a:spcPts val="0"/>
              </a:spcBef>
              <a:spcAft>
                <a:spcPts val="0"/>
              </a:spcAft>
              <a:buSzPts val="1440"/>
              <a:buNone/>
            </a:pPr>
            <a:r>
              <a:rPr lang="en-US" sz="1600" dirty="0">
                <a:latin typeface="Arial"/>
                <a:ea typeface="Arial"/>
                <a:cs typeface="Arial"/>
                <a:sym typeface="Arial"/>
              </a:rPr>
              <a:t>Promotes environmentally friendly aquaculture, protecting aquatic ecosystems.</a:t>
            </a:r>
            <a:endParaRPr sz="1600" dirty="0">
              <a:latin typeface="Arial"/>
              <a:ea typeface="Arial"/>
              <a:cs typeface="Arial"/>
              <a:sym typeface="Arial"/>
            </a:endParaRPr>
          </a:p>
          <a:p>
            <a:pPr marL="457200" lvl="0" indent="-339090" algn="l" rtl="0">
              <a:lnSpc>
                <a:spcPct val="150000"/>
              </a:lnSpc>
              <a:spcBef>
                <a:spcPts val="0"/>
              </a:spcBef>
              <a:spcAft>
                <a:spcPts val="0"/>
              </a:spcAft>
              <a:buSzPts val="1740"/>
              <a:buChar char="•"/>
            </a:pPr>
            <a:r>
              <a:rPr lang="en-US" sz="1600" b="1" dirty="0">
                <a:latin typeface="Arial"/>
                <a:ea typeface="Arial"/>
                <a:cs typeface="Arial"/>
                <a:sym typeface="Arial"/>
              </a:rPr>
              <a:t>Resource Efficiency:</a:t>
            </a:r>
            <a:endParaRPr sz="1600" b="1" dirty="0">
              <a:latin typeface="Arial"/>
              <a:ea typeface="Arial"/>
              <a:cs typeface="Arial"/>
              <a:sym typeface="Arial"/>
            </a:endParaRPr>
          </a:p>
          <a:p>
            <a:pPr marL="457200" lvl="0" indent="0" algn="l" rtl="0">
              <a:lnSpc>
                <a:spcPct val="150000"/>
              </a:lnSpc>
              <a:spcBef>
                <a:spcPts val="0"/>
              </a:spcBef>
              <a:spcAft>
                <a:spcPts val="0"/>
              </a:spcAft>
              <a:buSzPts val="1440"/>
              <a:buNone/>
            </a:pPr>
            <a:r>
              <a:rPr lang="en-US" sz="1600" dirty="0">
                <a:latin typeface="Arial"/>
                <a:ea typeface="Arial"/>
                <a:cs typeface="Arial"/>
                <a:sym typeface="Arial"/>
              </a:rPr>
              <a:t>Minimizes wastage of water and feed, conserving natural resources.</a:t>
            </a:r>
            <a:endParaRPr sz="1600" dirty="0">
              <a:latin typeface="Arial"/>
              <a:ea typeface="Arial"/>
              <a:cs typeface="Arial"/>
              <a:sym typeface="Arial"/>
            </a:endParaRPr>
          </a:p>
          <a:p>
            <a:pPr marL="457200" lvl="0" indent="-339090" algn="l" rtl="0">
              <a:lnSpc>
                <a:spcPct val="150000"/>
              </a:lnSpc>
              <a:spcBef>
                <a:spcPts val="0"/>
              </a:spcBef>
              <a:spcAft>
                <a:spcPts val="0"/>
              </a:spcAft>
              <a:buSzPts val="1740"/>
              <a:buChar char="•"/>
            </a:pPr>
            <a:r>
              <a:rPr lang="en-US" sz="1600" b="1" dirty="0">
                <a:latin typeface="Arial"/>
                <a:ea typeface="Arial"/>
                <a:cs typeface="Arial"/>
                <a:sym typeface="Arial"/>
              </a:rPr>
              <a:t>Economic Benefits:</a:t>
            </a:r>
            <a:endParaRPr sz="1600" b="1" dirty="0">
              <a:latin typeface="Arial"/>
              <a:ea typeface="Arial"/>
              <a:cs typeface="Arial"/>
              <a:sym typeface="Arial"/>
            </a:endParaRPr>
          </a:p>
          <a:p>
            <a:pPr marL="457200" lvl="0" indent="0" algn="l" rtl="0">
              <a:lnSpc>
                <a:spcPct val="150000"/>
              </a:lnSpc>
              <a:spcBef>
                <a:spcPts val="0"/>
              </a:spcBef>
              <a:spcAft>
                <a:spcPts val="0"/>
              </a:spcAft>
              <a:buSzPts val="1440"/>
              <a:buNone/>
            </a:pPr>
            <a:r>
              <a:rPr lang="en-US" sz="1600" dirty="0">
                <a:latin typeface="Arial"/>
                <a:ea typeface="Arial"/>
                <a:cs typeface="Arial"/>
                <a:sym typeface="Arial"/>
              </a:rPr>
              <a:t>Boosts livelihoods for fish farmers and contributes to local economies.</a:t>
            </a:r>
            <a:endParaRPr sz="1600" dirty="0">
              <a:latin typeface="Arial"/>
              <a:ea typeface="Arial"/>
              <a:cs typeface="Arial"/>
              <a:sym typeface="Arial"/>
            </a:endParaRPr>
          </a:p>
          <a:p>
            <a:pPr marL="457200" lvl="0" indent="-339090" algn="l" rtl="0">
              <a:lnSpc>
                <a:spcPct val="150000"/>
              </a:lnSpc>
              <a:spcBef>
                <a:spcPts val="0"/>
              </a:spcBef>
              <a:spcAft>
                <a:spcPts val="0"/>
              </a:spcAft>
              <a:buSzPts val="1740"/>
              <a:buChar char="•"/>
            </a:pPr>
            <a:r>
              <a:rPr lang="en-US" sz="1600" b="1" dirty="0">
                <a:latin typeface="Arial"/>
                <a:ea typeface="Arial"/>
                <a:cs typeface="Arial"/>
                <a:sym typeface="Arial"/>
              </a:rPr>
              <a:t>Biodiversity Protection:</a:t>
            </a:r>
            <a:endParaRPr sz="1600" b="1" dirty="0">
              <a:latin typeface="Arial"/>
              <a:ea typeface="Arial"/>
              <a:cs typeface="Arial"/>
              <a:sym typeface="Arial"/>
            </a:endParaRPr>
          </a:p>
          <a:p>
            <a:pPr marL="457200" lvl="0" indent="0" algn="l" rtl="0">
              <a:lnSpc>
                <a:spcPct val="150000"/>
              </a:lnSpc>
              <a:spcBef>
                <a:spcPts val="0"/>
              </a:spcBef>
              <a:spcAft>
                <a:spcPts val="0"/>
              </a:spcAft>
              <a:buSzPts val="1440"/>
              <a:buNone/>
            </a:pPr>
            <a:r>
              <a:rPr lang="en-US" sz="1600" dirty="0">
                <a:latin typeface="Arial"/>
                <a:ea typeface="Arial"/>
                <a:cs typeface="Arial"/>
                <a:sym typeface="Arial"/>
              </a:rPr>
              <a:t>Maintains biodiversity by recommending suitable fish species.</a:t>
            </a:r>
            <a:endParaRPr sz="1600" dirty="0">
              <a:latin typeface="Arial"/>
              <a:ea typeface="Arial"/>
              <a:cs typeface="Arial"/>
              <a:sym typeface="Arial"/>
            </a:endParaRPr>
          </a:p>
          <a:p>
            <a:pPr marL="0" lvl="0" indent="0" algn="l" rtl="0">
              <a:lnSpc>
                <a:spcPct val="95000"/>
              </a:lnSpc>
              <a:spcBef>
                <a:spcPts val="0"/>
              </a:spcBef>
              <a:spcAft>
                <a:spcPts val="0"/>
              </a:spcAft>
              <a:buSzPts val="144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1261872" y="365760"/>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dirty="0"/>
              <a:t>Goals</a:t>
            </a:r>
            <a:endParaRPr dirty="0"/>
          </a:p>
        </p:txBody>
      </p:sp>
      <p:sp>
        <p:nvSpPr>
          <p:cNvPr id="154" name="Google Shape;154;p21"/>
          <p:cNvSpPr txBox="1">
            <a:spLocks noGrp="1"/>
          </p:cNvSpPr>
          <p:nvPr>
            <p:ph type="body" idx="1"/>
          </p:nvPr>
        </p:nvSpPr>
        <p:spPr>
          <a:xfrm>
            <a:off x="1261872" y="1828800"/>
            <a:ext cx="8595300" cy="4351200"/>
          </a:xfrm>
          <a:prstGeom prst="rect">
            <a:avLst/>
          </a:prstGeom>
          <a:noFill/>
          <a:ln>
            <a:noFill/>
          </a:ln>
        </p:spPr>
        <p:txBody>
          <a:bodyPr spcFirstLastPara="1" wrap="square" lIns="91425" tIns="45700" rIns="91425" bIns="45700" anchor="t" anchorCtr="0">
            <a:normAutofit/>
          </a:bodyPr>
          <a:lstStyle/>
          <a:p>
            <a:pPr marL="457200" lvl="0" indent="-326390" algn="l" rtl="0">
              <a:lnSpc>
                <a:spcPct val="115000"/>
              </a:lnSpc>
              <a:spcBef>
                <a:spcPts val="0"/>
              </a:spcBef>
              <a:spcAft>
                <a:spcPts val="0"/>
              </a:spcAft>
              <a:buSzPts val="1540"/>
              <a:buChar char="•"/>
            </a:pPr>
            <a:r>
              <a:rPr lang="en-US" sz="1600" b="1" dirty="0">
                <a:latin typeface="Arial"/>
                <a:ea typeface="Arial"/>
                <a:cs typeface="Arial"/>
                <a:sym typeface="Arial"/>
              </a:rPr>
              <a:t>Optimize Fish Growth:</a:t>
            </a:r>
            <a:endParaRPr sz="1600" b="1" dirty="0">
              <a:latin typeface="Arial"/>
              <a:ea typeface="Arial"/>
              <a:cs typeface="Arial"/>
              <a:sym typeface="Arial"/>
            </a:endParaRPr>
          </a:p>
          <a:p>
            <a:pPr marL="457200" lvl="0" indent="0" algn="l" rtl="0">
              <a:lnSpc>
                <a:spcPct val="115000"/>
              </a:lnSpc>
              <a:spcBef>
                <a:spcPts val="0"/>
              </a:spcBef>
              <a:spcAft>
                <a:spcPts val="0"/>
              </a:spcAft>
              <a:buSzPts val="1440"/>
              <a:buNone/>
            </a:pPr>
            <a:r>
              <a:rPr lang="en-US" sz="1600" dirty="0">
                <a:latin typeface="Arial"/>
                <a:ea typeface="Arial"/>
                <a:cs typeface="Arial"/>
                <a:sym typeface="Arial"/>
              </a:rPr>
              <a:t>Develop a system that continuously monitors water quality parameters to ensure optimal conditions for fish growth.</a:t>
            </a:r>
            <a:endParaRPr sz="1600" dirty="0">
              <a:latin typeface="Arial"/>
              <a:ea typeface="Arial"/>
              <a:cs typeface="Arial"/>
              <a:sym typeface="Arial"/>
            </a:endParaRPr>
          </a:p>
          <a:p>
            <a:pPr marL="457200" lvl="0" indent="-326390" algn="l" rtl="0">
              <a:lnSpc>
                <a:spcPct val="115000"/>
              </a:lnSpc>
              <a:spcBef>
                <a:spcPts val="0"/>
              </a:spcBef>
              <a:spcAft>
                <a:spcPts val="0"/>
              </a:spcAft>
              <a:buSzPts val="1540"/>
              <a:buChar char="•"/>
            </a:pPr>
            <a:r>
              <a:rPr lang="en-US" sz="1600" b="1" dirty="0">
                <a:latin typeface="Arial"/>
                <a:ea typeface="Arial"/>
                <a:cs typeface="Arial"/>
                <a:sym typeface="Arial"/>
              </a:rPr>
              <a:t>Species Classification:</a:t>
            </a:r>
            <a:endParaRPr sz="1600" b="1" dirty="0">
              <a:latin typeface="Arial"/>
              <a:ea typeface="Arial"/>
              <a:cs typeface="Arial"/>
              <a:sym typeface="Arial"/>
            </a:endParaRPr>
          </a:p>
          <a:p>
            <a:pPr marL="457200" lvl="0" indent="0" algn="l" rtl="0">
              <a:lnSpc>
                <a:spcPct val="115000"/>
              </a:lnSpc>
              <a:spcBef>
                <a:spcPts val="0"/>
              </a:spcBef>
              <a:spcAft>
                <a:spcPts val="0"/>
              </a:spcAft>
              <a:buSzPts val="1440"/>
              <a:buNone/>
            </a:pPr>
            <a:r>
              <a:rPr lang="en-US" sz="1600" dirty="0">
                <a:latin typeface="Arial"/>
                <a:ea typeface="Arial"/>
                <a:cs typeface="Arial"/>
                <a:sym typeface="Arial"/>
              </a:rPr>
              <a:t>Implement a machine learning model to accurately classify fish species based on real-time water quality data.</a:t>
            </a:r>
            <a:endParaRPr sz="1600" dirty="0">
              <a:latin typeface="Arial"/>
              <a:ea typeface="Arial"/>
              <a:cs typeface="Arial"/>
              <a:sym typeface="Arial"/>
            </a:endParaRPr>
          </a:p>
          <a:p>
            <a:pPr marL="457200" lvl="0" indent="-326390" algn="l" rtl="0">
              <a:lnSpc>
                <a:spcPct val="115000"/>
              </a:lnSpc>
              <a:spcBef>
                <a:spcPts val="0"/>
              </a:spcBef>
              <a:spcAft>
                <a:spcPts val="0"/>
              </a:spcAft>
              <a:buSzPts val="1540"/>
              <a:buChar char="•"/>
            </a:pPr>
            <a:r>
              <a:rPr lang="en-US" sz="1600" b="1" dirty="0">
                <a:latin typeface="Arial"/>
                <a:ea typeface="Arial"/>
                <a:cs typeface="Arial"/>
                <a:sym typeface="Arial"/>
              </a:rPr>
              <a:t>Sustainable Aquaculture Practices:</a:t>
            </a:r>
            <a:endParaRPr sz="1600" b="1" dirty="0">
              <a:latin typeface="Arial"/>
              <a:ea typeface="Arial"/>
              <a:cs typeface="Arial"/>
              <a:sym typeface="Arial"/>
            </a:endParaRPr>
          </a:p>
          <a:p>
            <a:pPr marL="457200" lvl="0" indent="0" algn="l" rtl="0">
              <a:lnSpc>
                <a:spcPct val="115000"/>
              </a:lnSpc>
              <a:spcBef>
                <a:spcPts val="0"/>
              </a:spcBef>
              <a:spcAft>
                <a:spcPts val="0"/>
              </a:spcAft>
              <a:buSzPts val="1440"/>
              <a:buNone/>
            </a:pPr>
            <a:r>
              <a:rPr lang="en-US" sz="1600" dirty="0">
                <a:latin typeface="Arial"/>
                <a:ea typeface="Arial"/>
                <a:cs typeface="Arial"/>
                <a:sym typeface="Arial"/>
              </a:rPr>
              <a:t>Promote sustainable fish farming by providing data-driven recommendations to improve resource efficiency and minimize environmental impact.</a:t>
            </a:r>
            <a:endParaRPr sz="1600" dirty="0">
              <a:latin typeface="Arial"/>
              <a:ea typeface="Arial"/>
              <a:cs typeface="Arial"/>
              <a:sym typeface="Arial"/>
            </a:endParaRPr>
          </a:p>
          <a:p>
            <a:pPr marL="457200" lvl="0" indent="-326390" algn="l" rtl="0">
              <a:lnSpc>
                <a:spcPct val="115000"/>
              </a:lnSpc>
              <a:spcBef>
                <a:spcPts val="0"/>
              </a:spcBef>
              <a:spcAft>
                <a:spcPts val="0"/>
              </a:spcAft>
              <a:buSzPts val="1540"/>
              <a:buChar char="•"/>
            </a:pPr>
            <a:r>
              <a:rPr lang="en-US" sz="1600" b="1" dirty="0">
                <a:latin typeface="Arial"/>
                <a:ea typeface="Arial"/>
                <a:cs typeface="Arial"/>
                <a:sym typeface="Arial"/>
              </a:rPr>
              <a:t>User-Friendly Interface:</a:t>
            </a:r>
            <a:endParaRPr sz="1600" b="1" dirty="0">
              <a:latin typeface="Arial"/>
              <a:ea typeface="Arial"/>
              <a:cs typeface="Arial"/>
              <a:sym typeface="Arial"/>
            </a:endParaRPr>
          </a:p>
          <a:p>
            <a:pPr marL="457200" lvl="0" indent="0" algn="l" rtl="0">
              <a:lnSpc>
                <a:spcPct val="115000"/>
              </a:lnSpc>
              <a:spcBef>
                <a:spcPts val="0"/>
              </a:spcBef>
              <a:spcAft>
                <a:spcPts val="0"/>
              </a:spcAft>
              <a:buSzPts val="1440"/>
              <a:buNone/>
            </a:pPr>
            <a:r>
              <a:rPr lang="en-US" sz="1600" dirty="0">
                <a:latin typeface="Arial"/>
                <a:ea typeface="Arial"/>
                <a:cs typeface="Arial"/>
                <a:sym typeface="Arial"/>
              </a:rPr>
              <a:t>Create an accessible web or mobile application for farmers to monitor water quality, fish species recommendations, and growth optimization insights.</a:t>
            </a:r>
            <a:endParaRPr sz="1600" dirty="0">
              <a:latin typeface="Arial"/>
              <a:ea typeface="Arial"/>
              <a:cs typeface="Arial"/>
              <a:sym typeface="Arial"/>
            </a:endParaRPr>
          </a:p>
          <a:p>
            <a:pPr marL="457200" lvl="0" indent="-326390" algn="l" rtl="0">
              <a:lnSpc>
                <a:spcPct val="115000"/>
              </a:lnSpc>
              <a:spcBef>
                <a:spcPts val="0"/>
              </a:spcBef>
              <a:spcAft>
                <a:spcPts val="0"/>
              </a:spcAft>
              <a:buSzPts val="1540"/>
              <a:buChar char="•"/>
            </a:pPr>
            <a:r>
              <a:rPr lang="en-US" sz="1600" b="1" dirty="0">
                <a:latin typeface="Arial"/>
                <a:ea typeface="Arial"/>
                <a:cs typeface="Arial"/>
                <a:sym typeface="Arial"/>
              </a:rPr>
              <a:t>Real-Time Alerts: </a:t>
            </a:r>
            <a:endParaRPr sz="1600" b="1" dirty="0">
              <a:latin typeface="Arial"/>
              <a:ea typeface="Arial"/>
              <a:cs typeface="Arial"/>
              <a:sym typeface="Arial"/>
            </a:endParaRPr>
          </a:p>
          <a:p>
            <a:pPr marL="457200" lvl="0" indent="0" algn="l" rtl="0">
              <a:lnSpc>
                <a:spcPct val="115000"/>
              </a:lnSpc>
              <a:spcBef>
                <a:spcPts val="0"/>
              </a:spcBef>
              <a:spcAft>
                <a:spcPts val="0"/>
              </a:spcAft>
              <a:buSzPts val="1440"/>
              <a:buNone/>
            </a:pPr>
            <a:r>
              <a:rPr lang="en-US" sz="1600" dirty="0">
                <a:latin typeface="Arial"/>
                <a:ea typeface="Arial"/>
                <a:cs typeface="Arial"/>
                <a:sym typeface="Arial"/>
              </a:rPr>
              <a:t>Establish a notification system to alert farmers of significant changes in water quality that could affect fish health and growth.</a:t>
            </a:r>
            <a:endParaRPr sz="1600" dirty="0">
              <a:latin typeface="Arial"/>
              <a:ea typeface="Arial"/>
              <a:cs typeface="Arial"/>
              <a:sym typeface="Arial"/>
            </a:endParaRPr>
          </a:p>
          <a:p>
            <a:pPr marL="457200" lvl="0" indent="0" algn="l" rtl="0">
              <a:lnSpc>
                <a:spcPct val="95000"/>
              </a:lnSpc>
              <a:spcBef>
                <a:spcPts val="0"/>
              </a:spcBef>
              <a:spcAft>
                <a:spcPts val="0"/>
              </a:spcAft>
              <a:buSzPts val="1440"/>
              <a:buNone/>
            </a:pPr>
            <a:endParaRPr dirty="0"/>
          </a:p>
          <a:p>
            <a:pPr marL="457200" lvl="0" indent="0" algn="l" rtl="0">
              <a:lnSpc>
                <a:spcPct val="95000"/>
              </a:lnSpc>
              <a:spcBef>
                <a:spcPts val="0"/>
              </a:spcBef>
              <a:spcAft>
                <a:spcPts val="0"/>
              </a:spcAft>
              <a:buSzPts val="1440"/>
              <a:buNone/>
            </a:pPr>
            <a:endParaRPr dirty="0"/>
          </a:p>
        </p:txBody>
      </p:sp>
      <p:sp>
        <p:nvSpPr>
          <p:cNvPr id="155" name="Google Shape;155;p21"/>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lnSpc>
                <a:spcPct val="100000"/>
              </a:lnSpc>
              <a:spcBef>
                <a:spcPts val="0"/>
              </a:spcBef>
              <a:spcAft>
                <a:spcPts val="0"/>
              </a:spcAft>
              <a:buSzPts val="36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title"/>
          </p:nvPr>
        </p:nvSpPr>
        <p:spPr>
          <a:xfrm>
            <a:off x="215947" y="398485"/>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dirty="0"/>
              <a:t>Objectives</a:t>
            </a:r>
            <a:endParaRPr dirty="0"/>
          </a:p>
          <a:p>
            <a:pPr marL="0" lvl="0" indent="0" algn="l" rtl="0">
              <a:lnSpc>
                <a:spcPct val="90000"/>
              </a:lnSpc>
              <a:spcBef>
                <a:spcPts val="0"/>
              </a:spcBef>
              <a:spcAft>
                <a:spcPts val="0"/>
              </a:spcAft>
              <a:buClr>
                <a:schemeClr val="dk1"/>
              </a:buClr>
              <a:buSzPts val="4400"/>
              <a:buFont typeface="Century Schoolbook"/>
              <a:buNone/>
            </a:pPr>
            <a:r>
              <a:rPr lang="en-US" sz="2700" dirty="0"/>
              <a:t>FYP 1 Gantt Chart</a:t>
            </a:r>
            <a:endParaRPr sz="2700" dirty="0"/>
          </a:p>
        </p:txBody>
      </p:sp>
      <p:sp>
        <p:nvSpPr>
          <p:cNvPr id="161" name="Google Shape;161;p22"/>
          <p:cNvSpPr txBox="1">
            <a:spLocks noGrp="1"/>
          </p:cNvSpPr>
          <p:nvPr>
            <p:ph type="body" idx="1"/>
          </p:nvPr>
        </p:nvSpPr>
        <p:spPr>
          <a:xfrm>
            <a:off x="1261875" y="1828800"/>
            <a:ext cx="8595300" cy="1822800"/>
          </a:xfrm>
          <a:prstGeom prst="rect">
            <a:avLst/>
          </a:prstGeom>
          <a:noFill/>
          <a:ln>
            <a:noFill/>
          </a:ln>
        </p:spPr>
        <p:txBody>
          <a:bodyPr spcFirstLastPara="1" wrap="square" lIns="91425" tIns="45700" rIns="91425" bIns="45700" anchor="t" anchorCtr="0">
            <a:normAutofit/>
          </a:bodyPr>
          <a:lstStyle/>
          <a:p>
            <a:pPr marL="182880" lvl="0" indent="-91440" algn="l" rtl="0">
              <a:lnSpc>
                <a:spcPct val="95000"/>
              </a:lnSpc>
              <a:spcBef>
                <a:spcPts val="0"/>
              </a:spcBef>
              <a:spcAft>
                <a:spcPts val="0"/>
              </a:spcAft>
              <a:buSzPts val="1440"/>
              <a:buNone/>
            </a:pPr>
            <a:endParaRPr/>
          </a:p>
          <a:p>
            <a:pPr marL="457200" lvl="1" indent="-81278" algn="l" rtl="0">
              <a:lnSpc>
                <a:spcPct val="90000"/>
              </a:lnSpc>
              <a:spcBef>
                <a:spcPts val="600"/>
              </a:spcBef>
              <a:spcAft>
                <a:spcPts val="0"/>
              </a:spcAft>
              <a:buSzPts val="1600"/>
              <a:buNone/>
            </a:pPr>
            <a:endParaRPr/>
          </a:p>
        </p:txBody>
      </p:sp>
      <p:sp>
        <p:nvSpPr>
          <p:cNvPr id="162" name="Google Shape;162;p22"/>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lnSpc>
                <a:spcPct val="100000"/>
              </a:lnSpc>
              <a:spcBef>
                <a:spcPts val="0"/>
              </a:spcBef>
              <a:spcAft>
                <a:spcPts val="0"/>
              </a:spcAft>
              <a:buSzPts val="3600"/>
              <a:buNone/>
            </a:pPr>
            <a:fld id="{00000000-1234-1234-1234-123412341234}" type="slidenum">
              <a:rPr lang="en-US"/>
              <a:t>8</a:t>
            </a:fld>
            <a:endParaRPr/>
          </a:p>
        </p:txBody>
      </p:sp>
      <p:pic>
        <p:nvPicPr>
          <p:cNvPr id="163" name="Google Shape;163;p22"/>
          <p:cNvPicPr preferRelativeResize="0"/>
          <p:nvPr/>
        </p:nvPicPr>
        <p:blipFill rotWithShape="1">
          <a:blip r:embed="rId3">
            <a:alphaModFix/>
          </a:blip>
          <a:srcRect/>
          <a:stretch/>
        </p:blipFill>
        <p:spPr>
          <a:xfrm>
            <a:off x="215950" y="2146050"/>
            <a:ext cx="10895576" cy="2990925"/>
          </a:xfrm>
          <a:prstGeom prst="rect">
            <a:avLst/>
          </a:prstGeom>
          <a:noFill/>
          <a:ln>
            <a:noFill/>
          </a:ln>
        </p:spPr>
      </p:pic>
      <p:sp>
        <p:nvSpPr>
          <p:cNvPr id="164" name="Google Shape;164;p22"/>
          <p:cNvSpPr txBox="1"/>
          <p:nvPr/>
        </p:nvSpPr>
        <p:spPr>
          <a:xfrm>
            <a:off x="4059525" y="5511850"/>
            <a:ext cx="3374400" cy="461700"/>
          </a:xfrm>
          <a:prstGeom prst="rect">
            <a:avLst/>
          </a:prstGeom>
          <a:noFill/>
          <a:ln>
            <a:noFill/>
          </a:ln>
        </p:spPr>
        <p:txBody>
          <a:bodyPr spcFirstLastPara="1" wrap="square" lIns="91425" tIns="91425" rIns="91425" bIns="91425" anchor="t" anchorCtr="0">
            <a:spAutoFit/>
          </a:bodyPr>
          <a:lstStyle/>
          <a:p>
            <a:pPr marL="254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2373A"/>
                </a:solidFill>
                <a:latin typeface="Arial"/>
                <a:ea typeface="Arial"/>
                <a:cs typeface="Arial"/>
                <a:sym typeface="Arial"/>
              </a:rPr>
              <a:t>Figure 1: </a:t>
            </a:r>
            <a:r>
              <a:rPr lang="en-US" sz="1800" b="0" i="0" u="none" strike="noStrike" cap="none">
                <a:solidFill>
                  <a:srgbClr val="22373A"/>
                </a:solidFill>
                <a:latin typeface="Helvetica Neue"/>
                <a:ea typeface="Helvetica Neue"/>
                <a:cs typeface="Helvetica Neue"/>
                <a:sym typeface="Helvetica Neue"/>
              </a:rPr>
              <a:t>FYP-1 Gantt Chart</a:t>
            </a: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404622" y="339585"/>
            <a:ext cx="96927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entury Schoolbook"/>
              <a:buNone/>
            </a:pPr>
            <a:r>
              <a:rPr lang="en-US"/>
              <a:t>Objectives</a:t>
            </a:r>
            <a:endParaRPr/>
          </a:p>
          <a:p>
            <a:pPr marL="0" lvl="0" indent="0" algn="l" rtl="0">
              <a:lnSpc>
                <a:spcPct val="90000"/>
              </a:lnSpc>
              <a:spcBef>
                <a:spcPts val="0"/>
              </a:spcBef>
              <a:spcAft>
                <a:spcPts val="0"/>
              </a:spcAft>
              <a:buClr>
                <a:schemeClr val="dk1"/>
              </a:buClr>
              <a:buSzPts val="4400"/>
              <a:buFont typeface="Century Schoolbook"/>
              <a:buNone/>
            </a:pPr>
            <a:r>
              <a:rPr lang="en-US" sz="2700"/>
              <a:t>FYP 2 Gantt Chart</a:t>
            </a:r>
            <a:endParaRPr/>
          </a:p>
        </p:txBody>
      </p:sp>
      <p:sp>
        <p:nvSpPr>
          <p:cNvPr id="171" name="Google Shape;171;p23"/>
          <p:cNvSpPr txBox="1">
            <a:spLocks noGrp="1"/>
          </p:cNvSpPr>
          <p:nvPr>
            <p:ph type="sldNum" idx="12"/>
          </p:nvPr>
        </p:nvSpPr>
        <p:spPr>
          <a:xfrm>
            <a:off x="11292840" y="6172200"/>
            <a:ext cx="914400" cy="593700"/>
          </a:xfrm>
          <a:prstGeom prst="rect">
            <a:avLst/>
          </a:prstGeom>
          <a:noFill/>
          <a:ln>
            <a:noFill/>
          </a:ln>
        </p:spPr>
        <p:txBody>
          <a:bodyPr spcFirstLastPara="1" wrap="square" lIns="45700" tIns="45700" rIns="45700" bIns="45700" anchor="ctr" anchorCtr="0">
            <a:normAutofit lnSpcReduction="10000"/>
          </a:bodyPr>
          <a:lstStyle/>
          <a:p>
            <a:pPr marL="0" lvl="0" indent="0" algn="ctr" rtl="0">
              <a:lnSpc>
                <a:spcPct val="100000"/>
              </a:lnSpc>
              <a:spcBef>
                <a:spcPts val="0"/>
              </a:spcBef>
              <a:spcAft>
                <a:spcPts val="0"/>
              </a:spcAft>
              <a:buClr>
                <a:srgbClr val="000000"/>
              </a:buClr>
              <a:buSzPts val="3600"/>
              <a:buFont typeface="Arial"/>
              <a:buNone/>
            </a:pPr>
            <a:fld id="{00000000-1234-1234-1234-123412341234}" type="slidenum">
              <a:rPr lang="en-US"/>
              <a:t>9</a:t>
            </a:fld>
            <a:endParaRPr/>
          </a:p>
        </p:txBody>
      </p:sp>
      <p:sp>
        <p:nvSpPr>
          <p:cNvPr id="172" name="Google Shape;172;p23"/>
          <p:cNvSpPr txBox="1"/>
          <p:nvPr/>
        </p:nvSpPr>
        <p:spPr>
          <a:xfrm>
            <a:off x="3317750" y="5084600"/>
            <a:ext cx="3893700" cy="461700"/>
          </a:xfrm>
          <a:prstGeom prst="rect">
            <a:avLst/>
          </a:prstGeom>
          <a:noFill/>
          <a:ln>
            <a:noFill/>
          </a:ln>
        </p:spPr>
        <p:txBody>
          <a:bodyPr spcFirstLastPara="1" wrap="square" lIns="91425" tIns="91425" rIns="91425" bIns="91425" anchor="t" anchorCtr="0">
            <a:spAutoFit/>
          </a:bodyPr>
          <a:lstStyle/>
          <a:p>
            <a:pPr marL="254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2373A"/>
                </a:solidFill>
                <a:latin typeface="Arial"/>
                <a:ea typeface="Arial"/>
                <a:cs typeface="Arial"/>
                <a:sym typeface="Arial"/>
              </a:rPr>
              <a:t>Figure 2: </a:t>
            </a:r>
            <a:r>
              <a:rPr lang="en-US" sz="1800" b="0" i="0" u="none" strike="noStrike" cap="none">
                <a:solidFill>
                  <a:srgbClr val="22373A"/>
                </a:solidFill>
                <a:latin typeface="Helvetica Neue"/>
                <a:ea typeface="Helvetica Neue"/>
                <a:cs typeface="Helvetica Neue"/>
                <a:sym typeface="Helvetica Neue"/>
              </a:rPr>
              <a:t>FYP-2 Gantt Chart</a:t>
            </a:r>
            <a:endParaRPr sz="1800" b="0" i="0" u="none" strike="noStrike" cap="none">
              <a:solidFill>
                <a:schemeClr val="dk1"/>
              </a:solidFill>
              <a:latin typeface="Helvetica Neue"/>
              <a:ea typeface="Helvetica Neue"/>
              <a:cs typeface="Helvetica Neue"/>
              <a:sym typeface="Helvetica Neue"/>
            </a:endParaRPr>
          </a:p>
        </p:txBody>
      </p:sp>
      <p:pic>
        <p:nvPicPr>
          <p:cNvPr id="173" name="Google Shape;173;p23"/>
          <p:cNvPicPr preferRelativeResize="0"/>
          <p:nvPr/>
        </p:nvPicPr>
        <p:blipFill rotWithShape="1">
          <a:blip r:embed="rId3">
            <a:alphaModFix/>
          </a:blip>
          <a:srcRect/>
          <a:stretch/>
        </p:blipFill>
        <p:spPr>
          <a:xfrm>
            <a:off x="319045" y="1865064"/>
            <a:ext cx="9891110" cy="3019756"/>
          </a:xfrm>
          <a:prstGeom prst="rect">
            <a:avLst/>
          </a:prstGeom>
          <a:noFill/>
          <a:ln>
            <a:noFill/>
          </a:ln>
        </p:spPr>
      </p:pic>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939</Words>
  <Application>Microsoft Office PowerPoint</Application>
  <PresentationFormat>Widescreen</PresentationFormat>
  <Paragraphs>108</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Wingdings</vt:lpstr>
      <vt:lpstr>Century Schoolbook</vt:lpstr>
      <vt:lpstr>Arial</vt:lpstr>
      <vt:lpstr>Helvetica Neue</vt:lpstr>
      <vt:lpstr>Calibri</vt:lpstr>
      <vt:lpstr>View</vt:lpstr>
      <vt:lpstr>View</vt:lpstr>
      <vt:lpstr>Fish Species Selection and Growth Monitoring for Sustainable Aquaculture </vt:lpstr>
      <vt:lpstr>Introduction</vt:lpstr>
      <vt:lpstr>Motivation</vt:lpstr>
      <vt:lpstr>Problem Statement</vt:lpstr>
      <vt:lpstr>Solution Statement</vt:lpstr>
      <vt:lpstr>Scope of Project</vt:lpstr>
      <vt:lpstr>Goals</vt:lpstr>
      <vt:lpstr>Objectives FYP 1 Gantt Chart</vt:lpstr>
      <vt:lpstr>Objectives FYP 2 Gantt Chart</vt:lpstr>
      <vt:lpstr>Expected Result</vt:lpstr>
      <vt:lpstr>Team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 Jid Ali</cp:lastModifiedBy>
  <cp:revision>1</cp:revision>
  <dcterms:modified xsi:type="dcterms:W3CDTF">2024-09-18T06:02:22Z</dcterms:modified>
</cp:coreProperties>
</file>