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5" r:id="rId7"/>
    <p:sldId id="263" r:id="rId8"/>
    <p:sldId id="266" r:id="rId9"/>
    <p:sldId id="259" r:id="rId10"/>
    <p:sldId id="260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D922-4E71-45F1-ACD5-19E25A8CB853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C9A6-F649-405F-A18D-B1D62BC322B9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github.com/" TargetMode="External"/><Relationship Id="rId2" Type="http://schemas.openxmlformats.org/officeDocument/2006/relationships/hyperlink" Target="http://www.stockoverflow.com/" TargetMode="External"/><Relationship Id="rId1" Type="http://schemas.openxmlformats.org/officeDocument/2006/relationships/hyperlink" Target="http://www.geeksforgeeks.org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oundRect">
            <a:avLst>
              <a:gd name="adj" fmla="val 2778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5" y="358040"/>
            <a:ext cx="3773627" cy="14019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692561" y="1759974"/>
            <a:ext cx="5998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ZEROTH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49080" y="3159034"/>
            <a:ext cx="62757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r>
              <a:rPr lang="en-US" sz="20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CUI based C-project </a:t>
            </a:r>
            <a:endParaRPr lang="en-US" sz="20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A C-project submission for first semester /first year</a:t>
            </a:r>
            <a:endParaRPr lang="en-IN" sz="20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r>
              <a:rPr lang="en-IN" sz="2000" b="1" dirty="0">
                <a:solidFill>
                  <a:srgbClr val="FFFF00"/>
                </a:solidFill>
                <a:latin typeface="Baskerville Old Face" panose="02020602080505020303" pitchFamily="18" charset="0"/>
              </a:rPr>
              <a:t>Bachelor’s in computer Engineering </a:t>
            </a:r>
            <a:endParaRPr lang="en-IN" sz="2000" b="1" dirty="0">
              <a:solidFill>
                <a:srgbClr val="FFFF00"/>
              </a:solidFill>
              <a:latin typeface="Baskerville Old Face" panose="02020602080505020303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86500" y="2795154"/>
            <a:ext cx="3938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Mini database management system </a:t>
            </a:r>
            <a:endParaRPr lang="en-IN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406" y="774205"/>
            <a:ext cx="8610600" cy="1293028"/>
          </a:xfrm>
        </p:spPr>
        <p:txBody>
          <a:bodyPr/>
          <a:lstStyle/>
          <a:p>
            <a:pPr algn="ctr"/>
            <a:r>
              <a:rPr lang="en-US" dirty="0" err="1"/>
              <a:t>PRoJECT</a:t>
            </a:r>
            <a:r>
              <a:rPr lang="en-US" dirty="0"/>
              <a:t>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The database system is intended for small to medium-sized datasets</a:t>
            </a: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0" lvl="0" indent="0">
              <a:buNone/>
              <a:tabLst>
                <a:tab pos="266700" algn="l"/>
              </a:tabLst>
            </a:pP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Version control became tougher to implement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Searching is not possible because of </a:t>
            </a:r>
            <a:r>
              <a:rPr lang="en-US" sz="1800" dirty="0" err="1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unconsistency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 of </a:t>
            </a:r>
            <a:r>
              <a:rPr lang="en-US" sz="1800" dirty="0" err="1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datas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The initial version will be a </a:t>
            </a: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command-line-based application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No version control system for file management.</a:t>
            </a: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Future enhancements may include a graphical interface and encryption features.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0390" y="289367"/>
            <a:ext cx="1125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CONCLUSION: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In this  project , we successfully designed and implemented a custom database system in c, focusing on essential functionalities such as data storage ,retrieval ,modification . Through efficient file handling and structure data management , we </a:t>
            </a:r>
            <a:r>
              <a:rPr lang="en-US" dirty="0" err="1"/>
              <a:t>amied</a:t>
            </a:r>
            <a:r>
              <a:rPr lang="en-US" dirty="0"/>
              <a:t> to create a lightweight yet professional database solution 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413" y="2905246"/>
            <a:ext cx="7755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REFERENCES:</a:t>
            </a: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1"/>
              </a:rPr>
              <a:t>www.geeksforgeeks.org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www.stockoverflow.com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www.github.com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5343" y="214303"/>
            <a:ext cx="36744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OUR TEAM MEMBERS</a:t>
            </a:r>
            <a:endParaRPr lang="en-US" sz="2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10" y="737523"/>
            <a:ext cx="2576946" cy="24922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7" y="3765106"/>
            <a:ext cx="2570771" cy="24047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3429000" y="184958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64111" y="3227292"/>
            <a:ext cx="194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Sidharth Karn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12697" y="6253815"/>
            <a:ext cx="246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Umesh  Kumar  Sah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62" y="3765106"/>
            <a:ext cx="2462645" cy="2404724"/>
          </a:xfrm>
          <a:prstGeom prst="roundRect">
            <a:avLst>
              <a:gd name="adj" fmla="val 6438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670962" y="6171925"/>
            <a:ext cx="270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Shyam Sundar Sahu  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962" y="738772"/>
            <a:ext cx="2462644" cy="24897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7029447" y="3260128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Sushil Sharma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290" y="1266255"/>
            <a:ext cx="3824748" cy="555172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Arial Black" panose="020B0A04020102020204" pitchFamily="34" charset="0"/>
                <a:ea typeface="DengXian" panose="020B0503020204020204" pitchFamily="2" charset="-122"/>
                <a:cs typeface="Arial Black" panose="020B0A04020102020204" pitchFamily="34" charset="0"/>
              </a:rPr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·</a:t>
            </a:r>
            <a:r>
              <a:rPr lang="en-US" sz="1800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Develop a lightweight database system</a:t>
            </a:r>
            <a:r>
              <a:rPr lang="en-US" sz="1800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that can function without external dependencies.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·</a:t>
            </a:r>
            <a:r>
              <a:rPr lang="en-US" sz="1800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Provide a complete set of CRUD (Create, Read, Update, Delete) operations</a:t>
            </a:r>
            <a:r>
              <a:rPr lang="en-US" sz="1800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for managing records.</a:t>
            </a:r>
            <a:endParaRPr lang="en-IN" sz="1800" dirty="0"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·</a:t>
            </a:r>
            <a:r>
              <a:rPr lang="en-US" sz="1800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Implement file handling mechanisms</a:t>
            </a:r>
            <a:r>
              <a:rPr lang="en-US" sz="1800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for structured data storage and retrieval.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 Light" panose="020F03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·</a:t>
            </a:r>
            <a:r>
              <a:rPr lang="en-US" sz="1800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 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Create an intuitive command-line interface (CLI)</a:t>
            </a:r>
            <a:r>
              <a:rPr lang="en-US" sz="1800" dirty="0">
                <a:effectLst/>
                <a:latin typeface="Calibri Light" panose="020F0302020204030204" pitchFamily="34" charset="0"/>
                <a:ea typeface="DengXian" panose="020B0503020204020204" pitchFamily="2" charset="-122"/>
                <a:cs typeface="Times New Roman" panose="02020603050405020304" pitchFamily="18" charset="0"/>
              </a:rPr>
              <a:t> for users to interact with the database easily.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61" y="265471"/>
            <a:ext cx="11606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ZEROTH</a:t>
            </a:r>
            <a:r>
              <a:rPr lang="en-US" b="1" u="sng" dirty="0"/>
              <a:t> </a:t>
            </a:r>
            <a:r>
              <a:rPr lang="en-US" b="1" dirty="0"/>
              <a:t>is a custom database system designed to handle data storage ,retrieval ,and management efficiently .</a:t>
            </a:r>
            <a:endParaRPr lang="en-US" b="1" u="sng" dirty="0"/>
          </a:p>
          <a:p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620395" y="2499995"/>
            <a:ext cx="108089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Goal:</a:t>
            </a:r>
            <a:r>
              <a:rPr lang="en-US" b="1" u="sng" dirty="0"/>
              <a:t> </a:t>
            </a:r>
            <a:endParaRPr lang="en-US" b="1" u="sng" dirty="0"/>
          </a:p>
          <a:p>
            <a:r>
              <a:rPr lang="en-US" dirty="0"/>
              <a:t>The goal is to provide a robust and scalable solution tailored for various applications ,ensuring speed ,reliability ,and  flexibility in data operations.</a:t>
            </a:r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432" y="901532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WHY CUSTOM DATABASE?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Yu Gothic" panose="020B0400000000000000" pitchFamily="34" charset="-128"/>
                <a:ea typeface="SimSun" panose="02010600030101010101" pitchFamily="2" charset="-122"/>
                <a:cs typeface="Yu Gothic" panose="020B0400000000000000" pitchFamily="34" charset="-128"/>
              </a:rPr>
              <a:t>A lightweight, custom-built database system eliminates these complexities by focusing on: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Simple file-based storage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, eliminating the need for external software.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Symbol" panose="05050102010706020507" pitchFamily="18" charset="2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Direct and efficient record handling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, reducing computational overhead.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Symbol" panose="05050102010706020507" pitchFamily="18" charset="2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b="1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Customization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, allowing for tailored data management according to application needs.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Symbol" panose="05050102010706020507" pitchFamily="18" charset="2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23" y="498902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effectLst/>
                <a:latin typeface="Yu Gothic" panose="020B0400000000000000" pitchFamily="34" charset="-128"/>
                <a:ea typeface="SimSun" panose="02010600030101010101" pitchFamily="2" charset="-122"/>
                <a:cs typeface="Yu Gothic" panose="020B0400000000000000" pitchFamily="34" charset="-128"/>
              </a:rPr>
              <a:t>6.1 Functional Scope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sz="1800" dirty="0">
              <a:effectLst/>
              <a:latin typeface="Yu Gothic" panose="020B0400000000000000" pitchFamily="34" charset="-128"/>
              <a:ea typeface="SimSun" panose="02010600030101010101" pitchFamily="2" charset="-122"/>
              <a:cs typeface="Yu Gothic" panose="020B0400000000000000" pitchFamily="34" charset="-128"/>
            </a:endParaRPr>
          </a:p>
          <a:p>
            <a:r>
              <a:rPr lang="en-US" sz="1800" dirty="0">
                <a:effectLst/>
                <a:latin typeface="Yu Gothic" panose="020B0400000000000000" pitchFamily="34" charset="-128"/>
                <a:ea typeface="SimSun" panose="02010600030101010101" pitchFamily="2" charset="-122"/>
                <a:cs typeface="Yu Gothic" panose="020B0400000000000000" pitchFamily="34" charset="-128"/>
              </a:rPr>
              <a:t>The database system will support: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US" sz="1800" b="1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Data Entry &amp; Management: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 Users can add, modify, and delete content and files.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US" sz="1800" b="1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File Storage Mechanism: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 Data will be stored in structured files.</a:t>
            </a:r>
            <a:endParaRPr lang="en-IN" sz="1800" dirty="0">
              <a:effectLst/>
              <a:latin typeface="Calibri" panose="020F0502020204030204" pitchFamily="34" charset="0"/>
              <a:ea typeface="DengXian" panose="020B0503020204020204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US" sz="1800" b="1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User-Friendly Interface:</a:t>
            </a:r>
            <a:r>
              <a:rPr lang="en-US" sz="1800" dirty="0">
                <a:effectLst/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 A command-line interface for ease of use.</a:t>
            </a: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pPr marL="342900" lvl="0" indent="-342900"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Yu Gothic" panose="020B0400000000000000" pitchFamily="34" charset="-128"/>
                <a:ea typeface="DengXian" panose="020B0503020204020204" pitchFamily="2" charset="-122"/>
                <a:cs typeface="Yu Gothic" panose="020B0400000000000000" pitchFamily="34" charset="-128"/>
              </a:rPr>
              <a:t>Users can connect web applications with the database system and store the data.</a:t>
            </a:r>
            <a:endParaRPr lang="en-US" sz="1800" dirty="0">
              <a:effectLst/>
              <a:latin typeface="Yu Gothic" panose="020B0400000000000000" pitchFamily="34" charset="-128"/>
              <a:ea typeface="DengXian" panose="020B0503020204020204" pitchFamily="2" charset="-122"/>
              <a:cs typeface="Yu Gothic" panose="020B0400000000000000" pitchFamily="34" charset="-128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6206" y="2868476"/>
            <a:ext cx="4901381" cy="1293028"/>
          </a:xfrm>
        </p:spPr>
        <p:txBody>
          <a:bodyPr/>
          <a:lstStyle/>
          <a:p>
            <a:pPr algn="ctr"/>
            <a:r>
              <a:rPr lang="en-IN" dirty="0"/>
              <a:t>PROJECT SHOW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01" y="1163666"/>
            <a:ext cx="8868425" cy="50915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TextBox 6"/>
          <p:cNvSpPr txBox="1"/>
          <p:nvPr/>
        </p:nvSpPr>
        <p:spPr>
          <a:xfrm>
            <a:off x="219919" y="129126"/>
            <a:ext cx="553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FF00"/>
                </a:solidFill>
              </a:rPr>
              <a:t>User Screen</a:t>
            </a:r>
            <a:endParaRPr lang="en-IN" sz="3200" b="1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6215" y="150471"/>
            <a:ext cx="266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Libraries Used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2441" y="239002"/>
            <a:ext cx="3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Parser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79" y="706056"/>
            <a:ext cx="5979401" cy="5912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5" y="706055"/>
            <a:ext cx="4839243" cy="5912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2367</Words>
  <Application>WPS Presentation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Baskerville Old Face</vt:lpstr>
      <vt:lpstr>Arial Black</vt:lpstr>
      <vt:lpstr>DengXian</vt:lpstr>
      <vt:lpstr>Calibri Light</vt:lpstr>
      <vt:lpstr>Symbol</vt:lpstr>
      <vt:lpstr>Calibri</vt:lpstr>
      <vt:lpstr>Times New Roman</vt:lpstr>
      <vt:lpstr>Yu Gothic</vt:lpstr>
      <vt:lpstr>Century Gothic</vt:lpstr>
      <vt:lpstr>Microsoft YaHei</vt:lpstr>
      <vt:lpstr>Arial Unicode MS</vt:lpstr>
      <vt:lpstr>Vapor Trail</vt:lpstr>
      <vt:lpstr>PowerPoint 演示文稿</vt:lpstr>
      <vt:lpstr>PowerPoint 演示文稿</vt:lpstr>
      <vt:lpstr>OBJECTIVE</vt:lpstr>
      <vt:lpstr>PowerPoint 演示文稿</vt:lpstr>
      <vt:lpstr>WHY CUSTOM DATABASE?</vt:lpstr>
      <vt:lpstr>FEATURES</vt:lpstr>
      <vt:lpstr>PROJECT SHOW</vt:lpstr>
      <vt:lpstr>PowerPoint 演示文稿</vt:lpstr>
      <vt:lpstr>PowerPoint 演示文稿</vt:lpstr>
      <vt:lpstr>PRoJECT LIMITATIONS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kumar</dc:creator>
  <cp:lastModifiedBy>siddh</cp:lastModifiedBy>
  <cp:revision>4</cp:revision>
  <dcterms:created xsi:type="dcterms:W3CDTF">2025-03-07T05:56:00Z</dcterms:created>
  <dcterms:modified xsi:type="dcterms:W3CDTF">2025-03-11T14:39:28Z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741BDE1A528A4A489143105335939F72_12</vt:lpwstr>
  </property>
  <property fmtid="{D5CDD505-2E9C-101B-9397-08002B2CF9AE}" pid="3" name="KSOProductBuildVer">
    <vt:lpwstr>1033-12.2.0.19805</vt:lpwstr>
  </property>
</Properties>
</file>