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6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1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3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6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7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400E89-BCD2-42DA-821E-BC879CFF581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1A5076-E91F-4780-B886-E889B3C64C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7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F8DF-4306-6653-4EF7-4B96FFC24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Foundation of Data Science</a:t>
            </a:r>
            <a:br>
              <a:rPr lang="en-US" dirty="0"/>
            </a:br>
            <a:r>
              <a:rPr lang="en-US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8820A-16C9-EBA0-FCA2-6E9866543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Soham Deo</a:t>
            </a:r>
          </a:p>
        </p:txBody>
      </p:sp>
    </p:spTree>
    <p:extLst>
      <p:ext uri="{BB962C8B-B14F-4D97-AF65-F5344CB8AC3E}">
        <p14:creationId xmlns:p14="http://schemas.microsoft.com/office/powerpoint/2010/main" val="219682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3DC7-5AD9-EE32-5825-26262FF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16B-A34C-D8E5-DE2A-3107A619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24509"/>
          </a:xfrm>
        </p:spPr>
        <p:txBody>
          <a:bodyPr>
            <a:normAutofit/>
          </a:bodyPr>
          <a:lstStyle/>
          <a:p>
            <a:r>
              <a:rPr lang="en-US" sz="4000" dirty="0"/>
              <a:t>Concatenating and cleaning text columns:</a:t>
            </a:r>
          </a:p>
          <a:p>
            <a:pPr lvl="1"/>
            <a:r>
              <a:rPr lang="en-US" sz="4000" dirty="0"/>
              <a:t> </a:t>
            </a:r>
            <a:r>
              <a:rPr lang="en" sz="4000" dirty="0"/>
              <a:t>Concatenating the text columns and getting removing special characters.</a:t>
            </a:r>
          </a:p>
          <a:p>
            <a:pPr marL="201168" lvl="1" indent="0">
              <a:buNone/>
            </a:pPr>
            <a:endParaRPr lang="en-US" sz="3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C0C0D-948D-D1B5-87B1-F6A66287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0" y="3896302"/>
            <a:ext cx="11544839" cy="12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3DC7-5AD9-EE32-5825-26262FF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16B-A34C-D8E5-DE2A-3107A619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24509"/>
          </a:xfrm>
        </p:spPr>
        <p:txBody>
          <a:bodyPr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4000" dirty="0"/>
              <a:t>Using </a:t>
            </a:r>
            <a:r>
              <a:rPr lang="en-US" sz="4000" dirty="0" err="1"/>
              <a:t>CountVectorizer</a:t>
            </a:r>
            <a:r>
              <a:rPr lang="en-US" sz="4000" dirty="0"/>
              <a:t> on combined text column</a:t>
            </a:r>
          </a:p>
          <a:p>
            <a:pPr marL="201168" lvl="1" indent="0">
              <a:buNone/>
            </a:pPr>
            <a:endParaRPr lang="en-US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AC249-C0BD-CAD7-0E80-10CDA837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77" y="4077399"/>
            <a:ext cx="9806205" cy="15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1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3DC7-5AD9-EE32-5825-26262FF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16B-A34C-D8E5-DE2A-3107A619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24509"/>
          </a:xfrm>
        </p:spPr>
        <p:txBody>
          <a:bodyPr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200" dirty="0"/>
              <a:t>Using </a:t>
            </a:r>
            <a:r>
              <a:rPr lang="en-US" sz="3200" dirty="0" err="1"/>
              <a:t>MLPClassifier</a:t>
            </a:r>
            <a:r>
              <a:rPr lang="en-US" sz="3200" dirty="0"/>
              <a:t> to generate a derived feature column which is a prediction based only on the text columns.</a:t>
            </a:r>
          </a:p>
          <a:p>
            <a:pPr lvl="1"/>
            <a:r>
              <a:rPr lang="en-US" sz="3200" dirty="0"/>
              <a:t> </a:t>
            </a:r>
            <a:r>
              <a:rPr lang="en" sz="3200" dirty="0"/>
              <a:t>dropping text column to have a purely numerical feature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B7CBC-3327-0EE9-60DC-178AE141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86" y="3770243"/>
            <a:ext cx="7824428" cy="211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1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3DC7-5AD9-EE32-5825-26262FF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16B-A34C-D8E5-DE2A-3107A619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24509"/>
          </a:xfrm>
        </p:spPr>
        <p:txBody>
          <a:bodyPr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3200" dirty="0"/>
              <a:t>Using a basic Decision Tree Classifier for final classification.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8D9B5-C729-8889-9E6E-262A0674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59" y="3495261"/>
            <a:ext cx="6736081" cy="17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3DC7-5AD9-EE32-5825-26262FF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16B-A34C-D8E5-DE2A-3107A619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877588"/>
          </a:xfrm>
        </p:spPr>
        <p:txBody>
          <a:bodyPr>
            <a:normAutofit fontScale="70000" lnSpcReduction="2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3200" dirty="0"/>
              <a:t>Apply the preprocessor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3200" dirty="0"/>
              <a:t>Generate the derived feature column for test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3200" dirty="0"/>
              <a:t>Return predictions using Decision Tree classifier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A2973-225F-2581-FC9E-06A311275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01" y="3172423"/>
            <a:ext cx="7747398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3DC7-5AD9-EE32-5825-26262FF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16B-A34C-D8E5-DE2A-3107A619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90769"/>
          </a:xfrm>
        </p:spPr>
        <p:txBody>
          <a:bodyPr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3200" dirty="0"/>
              <a:t>F1 score: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 dirty="0"/>
              <a:t>	around 0.74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3200" dirty="0"/>
              <a:t>Runtime: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 dirty="0"/>
              <a:t>	5.5972 min</a:t>
            </a:r>
          </a:p>
        </p:txBody>
      </p:sp>
    </p:spTree>
    <p:extLst>
      <p:ext uri="{BB962C8B-B14F-4D97-AF65-F5344CB8AC3E}">
        <p14:creationId xmlns:p14="http://schemas.microsoft.com/office/powerpoint/2010/main" val="3627361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1299</TotalTime>
  <Words>108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Foundation of Data Science Project Report</vt:lpstr>
      <vt:lpstr>Preprocessing</vt:lpstr>
      <vt:lpstr>Preprocessing</vt:lpstr>
      <vt:lpstr>Preprocessing</vt:lpstr>
      <vt:lpstr>Model Training</vt:lpstr>
      <vt:lpstr>Predictions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Data Science Project Report</dc:title>
  <dc:creator>Soham Dev</dc:creator>
  <cp:lastModifiedBy>Soham Dev</cp:lastModifiedBy>
  <cp:revision>4</cp:revision>
  <dcterms:created xsi:type="dcterms:W3CDTF">2022-11-29T22:36:05Z</dcterms:created>
  <dcterms:modified xsi:type="dcterms:W3CDTF">2022-11-30T20:15:40Z</dcterms:modified>
</cp:coreProperties>
</file>