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FB84D8-EC68-4F79-B317-74579666987D}"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3763115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391570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290365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61696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3138842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FB84D8-EC68-4F79-B317-74579666987D}"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172877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FB84D8-EC68-4F79-B317-74579666987D}"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6723835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FB84D8-EC68-4F79-B317-74579666987D}"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85895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FB84D8-EC68-4F79-B317-74579666987D}"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664614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FB84D8-EC68-4F79-B317-74579666987D}"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436631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FB84D8-EC68-4F79-B317-74579666987D}"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180342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214226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FB84D8-EC68-4F79-B317-74579666987D}" type="datetimeFigureOut">
              <a:rPr lang="en-US" smtClean="0"/>
              <a:t>7/12/2025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243263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FB84D8-EC68-4F79-B317-74579666987D}"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586624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B84D8-EC68-4F79-B317-74579666987D}" type="datetimeFigureOut">
              <a:rPr lang="en-US" smtClean="0"/>
              <a:t>7/12/2025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143068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52586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FB84D8-EC68-4F79-B317-74579666987D}"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1543B-7833-46CB-B651-4A3499908635}" type="slidenum">
              <a:rPr lang="en-US" smtClean="0"/>
              <a:t>‹#›</a:t>
            </a:fld>
            <a:endParaRPr lang="en-US"/>
          </a:p>
        </p:txBody>
      </p:sp>
    </p:spTree>
    <p:extLst>
      <p:ext uri="{BB962C8B-B14F-4D97-AF65-F5344CB8AC3E}">
        <p14:creationId xmlns:p14="http://schemas.microsoft.com/office/powerpoint/2010/main" val="3863917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BFB84D8-EC68-4F79-B317-74579666987D}" type="datetimeFigureOut">
              <a:rPr lang="en-US" smtClean="0"/>
              <a:t>7/12/2025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8B1543B-7833-46CB-B651-4A3499908635}" type="slidenum">
              <a:rPr lang="en-US" smtClean="0"/>
              <a:t>‹#›</a:t>
            </a:fld>
            <a:endParaRPr lang="en-US"/>
          </a:p>
        </p:txBody>
      </p:sp>
    </p:spTree>
    <p:extLst>
      <p:ext uri="{BB962C8B-B14F-4D97-AF65-F5344CB8AC3E}">
        <p14:creationId xmlns:p14="http://schemas.microsoft.com/office/powerpoint/2010/main" val="26147323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BE24-68E3-2CAE-B466-EB86C75960B7}"/>
              </a:ext>
            </a:extLst>
          </p:cNvPr>
          <p:cNvSpPr>
            <a:spLocks noGrp="1"/>
          </p:cNvSpPr>
          <p:nvPr>
            <p:ph type="ctrTitle"/>
          </p:nvPr>
        </p:nvSpPr>
        <p:spPr/>
        <p:txBody>
          <a:bodyPr/>
          <a:lstStyle/>
          <a:p>
            <a:r>
              <a:rPr lang="en-US" dirty="0"/>
              <a:t>Student Attendance Management System</a:t>
            </a:r>
          </a:p>
        </p:txBody>
      </p:sp>
      <p:sp>
        <p:nvSpPr>
          <p:cNvPr id="3" name="Subtitle 2">
            <a:extLst>
              <a:ext uri="{FF2B5EF4-FFF2-40B4-BE49-F238E27FC236}">
                <a16:creationId xmlns:a16="http://schemas.microsoft.com/office/drawing/2014/main" id="{37EE31D8-87C9-922E-1FB5-028764418488}"/>
              </a:ext>
            </a:extLst>
          </p:cNvPr>
          <p:cNvSpPr>
            <a:spLocks noGrp="1"/>
          </p:cNvSpPr>
          <p:nvPr>
            <p:ph type="subTitle" idx="1"/>
          </p:nvPr>
        </p:nvSpPr>
        <p:spPr/>
        <p:txBody>
          <a:bodyPr/>
          <a:lstStyle/>
          <a:p>
            <a:r>
              <a:rPr lang="en-US" dirty="0"/>
              <a:t>A Smart Attendance Management App</a:t>
            </a:r>
          </a:p>
          <a:p>
            <a:endParaRPr lang="en-US" dirty="0"/>
          </a:p>
        </p:txBody>
      </p:sp>
    </p:spTree>
    <p:extLst>
      <p:ext uri="{BB962C8B-B14F-4D97-AF65-F5344CB8AC3E}">
        <p14:creationId xmlns:p14="http://schemas.microsoft.com/office/powerpoint/2010/main" val="405102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2544-B42F-68AA-B803-2915A94E2453}"/>
              </a:ext>
            </a:extLst>
          </p:cNvPr>
          <p:cNvSpPr>
            <a:spLocks noGrp="1"/>
          </p:cNvSpPr>
          <p:nvPr>
            <p:ph type="title"/>
          </p:nvPr>
        </p:nvSpPr>
        <p:spPr/>
        <p:txBody>
          <a:bodyPr/>
          <a:lstStyle/>
          <a:p>
            <a:r>
              <a:rPr lang="en-US" dirty="0"/>
              <a:t>Developer’s word</a:t>
            </a:r>
          </a:p>
        </p:txBody>
      </p:sp>
      <p:sp>
        <p:nvSpPr>
          <p:cNvPr id="3" name="Content Placeholder 2">
            <a:extLst>
              <a:ext uri="{FF2B5EF4-FFF2-40B4-BE49-F238E27FC236}">
                <a16:creationId xmlns:a16="http://schemas.microsoft.com/office/drawing/2014/main" id="{AC77A8E4-E0EE-3E91-499D-D5709F8541C7}"/>
              </a:ext>
            </a:extLst>
          </p:cNvPr>
          <p:cNvSpPr>
            <a:spLocks noGrp="1"/>
          </p:cNvSpPr>
          <p:nvPr>
            <p:ph idx="1"/>
          </p:nvPr>
        </p:nvSpPr>
        <p:spPr/>
        <p:txBody>
          <a:bodyPr/>
          <a:lstStyle/>
          <a:p>
            <a:r>
              <a:rPr lang="en-US" dirty="0"/>
              <a:t>There are many more functionalities and features which are smart and secure attendance tracking and analyze in style.</a:t>
            </a:r>
          </a:p>
          <a:p>
            <a:endParaRPr lang="en-US" dirty="0"/>
          </a:p>
        </p:txBody>
      </p:sp>
    </p:spTree>
    <p:extLst>
      <p:ext uri="{BB962C8B-B14F-4D97-AF65-F5344CB8AC3E}">
        <p14:creationId xmlns:p14="http://schemas.microsoft.com/office/powerpoint/2010/main" val="4019343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F357-02FC-9E7B-5480-362A83F636E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323049-0617-9C03-66B9-C7F17FD75CA7}"/>
              </a:ext>
            </a:extLst>
          </p:cNvPr>
          <p:cNvSpPr>
            <a:spLocks noGrp="1"/>
          </p:cNvSpPr>
          <p:nvPr>
            <p:ph idx="1"/>
          </p:nvPr>
        </p:nvSpPr>
        <p:spPr/>
        <p:txBody>
          <a:bodyPr/>
          <a:lstStyle/>
          <a:p>
            <a:r>
              <a:rPr lang="en-US" dirty="0"/>
              <a:t>the </a:t>
            </a:r>
            <a:r>
              <a:rPr lang="en-US" b="1" dirty="0"/>
              <a:t>Student Attendance Management System</a:t>
            </a:r>
            <a:r>
              <a:rPr lang="en-US" dirty="0"/>
              <a:t> offers a modern and efficient solution to the traditional methods of attendance tracking. By providing distinct functionalities for admins, teachers, and students, the app ensures clarity, accountability, and ease of use for all stakeholders. With features like real-time attendance updates, schedule management, and secure access control, the system contributes significantly to the smooth operation of academic institutions. It empowers educators and students alike by promoting better attendance habits and providing actionable insights into classroom participation.</a:t>
            </a:r>
          </a:p>
          <a:p>
            <a:endParaRPr lang="en-US" dirty="0"/>
          </a:p>
        </p:txBody>
      </p:sp>
    </p:spTree>
    <p:extLst>
      <p:ext uri="{BB962C8B-B14F-4D97-AF65-F5344CB8AC3E}">
        <p14:creationId xmlns:p14="http://schemas.microsoft.com/office/powerpoint/2010/main" val="198374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9052-7481-E46D-00F5-88E7CE6E79D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19115D3-5E23-5B56-175D-AA619641547F}"/>
              </a:ext>
            </a:extLst>
          </p:cNvPr>
          <p:cNvSpPr>
            <a:spLocks noGrp="1"/>
          </p:cNvSpPr>
          <p:nvPr>
            <p:ph idx="1"/>
          </p:nvPr>
        </p:nvSpPr>
        <p:spPr/>
        <p:txBody>
          <a:bodyPr>
            <a:normAutofit lnSpcReduction="10000"/>
          </a:bodyPr>
          <a:lstStyle/>
          <a:p>
            <a:r>
              <a:rPr lang="en-US" dirty="0"/>
              <a:t>The </a:t>
            </a:r>
            <a:r>
              <a:rPr lang="en-US" b="1" dirty="0"/>
              <a:t>Student Attendance Management System</a:t>
            </a:r>
            <a:r>
              <a:rPr lang="en-US" dirty="0"/>
              <a:t> is a comprehensive and user-friendly application designed to streamline and digitize the process of tracking student attendance. The system supports three types of users: </a:t>
            </a:r>
            <a:r>
              <a:rPr lang="en-US" b="1" dirty="0"/>
              <a:t>Admin</a:t>
            </a:r>
            <a:r>
              <a:rPr lang="en-US" dirty="0"/>
              <a:t>, </a:t>
            </a:r>
            <a:r>
              <a:rPr lang="en-US" b="1" dirty="0"/>
              <a:t>Teacher</a:t>
            </a:r>
            <a:r>
              <a:rPr lang="en-US" dirty="0"/>
              <a:t>, and </a:t>
            </a:r>
            <a:r>
              <a:rPr lang="en-US" b="1" dirty="0"/>
              <a:t>Student</a:t>
            </a:r>
            <a:r>
              <a:rPr lang="en-US" dirty="0"/>
              <a:t>, each with distinct roles and access levels. Admins have full control over the system, managing user access, course data, and overall system settings. Teachers can take daily attendance, view their schedules, edit their profiles, and update attendance records when necessary. Students can conveniently monitor their attendance status based on individual courses. This system not only improves the accuracy and efficiency of attendance tracking but also enhances transparency and communication between students and faculty.</a:t>
            </a:r>
          </a:p>
          <a:p>
            <a:endParaRPr lang="en-US" dirty="0"/>
          </a:p>
        </p:txBody>
      </p:sp>
    </p:spTree>
    <p:extLst>
      <p:ext uri="{BB962C8B-B14F-4D97-AF65-F5344CB8AC3E}">
        <p14:creationId xmlns:p14="http://schemas.microsoft.com/office/powerpoint/2010/main" val="2368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70D44-1EEC-1690-3BD3-05DA1385ABC2}"/>
              </a:ext>
            </a:extLst>
          </p:cNvPr>
          <p:cNvSpPr>
            <a:spLocks noGrp="1"/>
          </p:cNvSpPr>
          <p:nvPr>
            <p:ph type="title"/>
          </p:nvPr>
        </p:nvSpPr>
        <p:spPr/>
        <p:txBody>
          <a:bodyPr/>
          <a:lstStyle/>
          <a:p>
            <a:r>
              <a:rPr lang="en-US" dirty="0"/>
              <a:t>System Dashboard</a:t>
            </a:r>
          </a:p>
        </p:txBody>
      </p:sp>
      <p:sp>
        <p:nvSpPr>
          <p:cNvPr id="3" name="Content Placeholder 2">
            <a:extLst>
              <a:ext uri="{FF2B5EF4-FFF2-40B4-BE49-F238E27FC236}">
                <a16:creationId xmlns:a16="http://schemas.microsoft.com/office/drawing/2014/main" id="{134221A4-FE90-B9CC-22EF-398291BD2F16}"/>
              </a:ext>
            </a:extLst>
          </p:cNvPr>
          <p:cNvSpPr>
            <a:spLocks noGrp="1"/>
          </p:cNvSpPr>
          <p:nvPr>
            <p:ph idx="1"/>
          </p:nvPr>
        </p:nvSpPr>
        <p:spPr/>
        <p:txBody>
          <a:bodyPr>
            <a:normAutofit fontScale="92500" lnSpcReduction="10000"/>
          </a:bodyPr>
          <a:lstStyle/>
          <a:p>
            <a:r>
              <a:rPr lang="en-US" sz="2800" u="sng" dirty="0"/>
              <a:t>Admin</a:t>
            </a:r>
          </a:p>
          <a:p>
            <a:r>
              <a:rPr lang="en-US" dirty="0"/>
              <a:t>Admin Has dedicated login section and functionalities.</a:t>
            </a:r>
          </a:p>
          <a:p>
            <a:r>
              <a:rPr lang="en-US" sz="2800" u="sng" dirty="0"/>
              <a:t>Teacher</a:t>
            </a:r>
          </a:p>
          <a:p>
            <a:r>
              <a:rPr lang="en-US" dirty="0"/>
              <a:t>Every teacher can login using their own identities and new ones can register as well .They also have their specific functionalities.</a:t>
            </a:r>
          </a:p>
          <a:p>
            <a:r>
              <a:rPr lang="en-US" sz="2800" u="sng" dirty="0"/>
              <a:t>Student</a:t>
            </a:r>
          </a:p>
          <a:p>
            <a:r>
              <a:rPr lang="en-US" dirty="0"/>
              <a:t>Student’s login system is similar to teacher’s login system but then can only see their course and watch attendance reports. </a:t>
            </a:r>
          </a:p>
          <a:p>
            <a:endParaRPr lang="en-US" dirty="0"/>
          </a:p>
          <a:p>
            <a:endParaRPr lang="en-US" u="sng" dirty="0"/>
          </a:p>
        </p:txBody>
      </p:sp>
    </p:spTree>
    <p:extLst>
      <p:ext uri="{BB962C8B-B14F-4D97-AF65-F5344CB8AC3E}">
        <p14:creationId xmlns:p14="http://schemas.microsoft.com/office/powerpoint/2010/main" val="368706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6DED-EDFE-469F-38AD-C4FD011C5A73}"/>
              </a:ext>
            </a:extLst>
          </p:cNvPr>
          <p:cNvSpPr>
            <a:spLocks noGrp="1"/>
          </p:cNvSpPr>
          <p:nvPr>
            <p:ph type="title"/>
          </p:nvPr>
        </p:nvSpPr>
        <p:spPr/>
        <p:txBody>
          <a:bodyPr/>
          <a:lstStyle/>
          <a:p>
            <a:r>
              <a:rPr lang="en-US" dirty="0"/>
              <a:t>Admin role in the system</a:t>
            </a:r>
          </a:p>
        </p:txBody>
      </p:sp>
      <p:sp>
        <p:nvSpPr>
          <p:cNvPr id="3" name="Content Placeholder 2">
            <a:extLst>
              <a:ext uri="{FF2B5EF4-FFF2-40B4-BE49-F238E27FC236}">
                <a16:creationId xmlns:a16="http://schemas.microsoft.com/office/drawing/2014/main" id="{06E1CE87-7D66-EB3A-0B77-A2ABAA94E606}"/>
              </a:ext>
            </a:extLst>
          </p:cNvPr>
          <p:cNvSpPr>
            <a:spLocks noGrp="1"/>
          </p:cNvSpPr>
          <p:nvPr>
            <p:ph idx="1"/>
          </p:nvPr>
        </p:nvSpPr>
        <p:spPr>
          <a:xfrm>
            <a:off x="924443" y="1842064"/>
            <a:ext cx="10353762" cy="4406336"/>
          </a:xfrm>
        </p:spPr>
        <p:txBody>
          <a:bodyPr>
            <a:normAutofit fontScale="70000" lnSpcReduction="20000"/>
          </a:bodyPr>
          <a:lstStyle/>
          <a:p>
            <a:r>
              <a:rPr lang="en-US" sz="2900" dirty="0"/>
              <a:t>The </a:t>
            </a:r>
            <a:r>
              <a:rPr lang="en-US" sz="2900" b="1" dirty="0"/>
              <a:t>Admin</a:t>
            </a:r>
            <a:r>
              <a:rPr lang="en-US" sz="2900" dirty="0"/>
              <a:t> is the central authority in the Student Attendance Management System. They have full control and access to all modules, ensuring smooth operation and data integrity across the platform.</a:t>
            </a:r>
          </a:p>
          <a:p>
            <a:r>
              <a:rPr lang="en-US" sz="2900" b="1" dirty="0"/>
              <a:t>Key Responsibilities:</a:t>
            </a:r>
          </a:p>
          <a:p>
            <a:r>
              <a:rPr lang="en-US" sz="2900" dirty="0"/>
              <a:t>👥 </a:t>
            </a:r>
            <a:r>
              <a:rPr lang="en-US" sz="2900" b="1" dirty="0"/>
              <a:t>Manage Users:</a:t>
            </a:r>
            <a:r>
              <a:rPr lang="en-US" sz="2900" dirty="0"/>
              <a:t> Add, update, or remove student and teacher accounts.</a:t>
            </a:r>
          </a:p>
          <a:p>
            <a:r>
              <a:rPr lang="en-US" sz="2900" dirty="0"/>
              <a:t>📚 </a:t>
            </a:r>
            <a:r>
              <a:rPr lang="en-US" sz="2900" b="1" dirty="0"/>
              <a:t>Course Management:</a:t>
            </a:r>
            <a:r>
              <a:rPr lang="en-US" sz="2900" dirty="0"/>
              <a:t> Create and assign courses to teachers and students.</a:t>
            </a:r>
          </a:p>
          <a:p>
            <a:r>
              <a:rPr lang="en-US" sz="2900" dirty="0"/>
              <a:t>📅 </a:t>
            </a:r>
            <a:r>
              <a:rPr lang="en-US" sz="2900" b="1" dirty="0"/>
              <a:t>Schedule Management:</a:t>
            </a:r>
            <a:r>
              <a:rPr lang="en-US" sz="2900" dirty="0"/>
              <a:t> Set and modify class schedules efficiently.</a:t>
            </a:r>
          </a:p>
          <a:p>
            <a:r>
              <a:rPr lang="en-US" sz="2900" dirty="0"/>
              <a:t>📊 </a:t>
            </a:r>
            <a:r>
              <a:rPr lang="en-US" sz="2900" b="1" dirty="0"/>
              <a:t>View Reports:</a:t>
            </a:r>
            <a:r>
              <a:rPr lang="en-US" sz="2900" dirty="0"/>
              <a:t> Generate and view detailed attendance reports and summaries.</a:t>
            </a:r>
          </a:p>
          <a:p>
            <a:r>
              <a:rPr lang="en-US" sz="2900" dirty="0"/>
              <a:t>🛠 </a:t>
            </a:r>
            <a:r>
              <a:rPr lang="en-US" sz="2900" b="1" dirty="0"/>
              <a:t>System Settings:</a:t>
            </a:r>
            <a:r>
              <a:rPr lang="en-US" sz="2900" dirty="0"/>
              <a:t> Configure and maintain app settings and access controls.</a:t>
            </a:r>
          </a:p>
          <a:p>
            <a:r>
              <a:rPr lang="en-US" sz="2900" dirty="0"/>
              <a:t>The Admin dashboard provides a powerful interface to oversee the entire academic structure, making administration more efficient and less time-consuming.</a:t>
            </a:r>
          </a:p>
          <a:p>
            <a:endParaRPr lang="en-US" dirty="0"/>
          </a:p>
          <a:p>
            <a:endParaRPr lang="en-US" dirty="0"/>
          </a:p>
        </p:txBody>
      </p:sp>
    </p:spTree>
    <p:extLst>
      <p:ext uri="{BB962C8B-B14F-4D97-AF65-F5344CB8AC3E}">
        <p14:creationId xmlns:p14="http://schemas.microsoft.com/office/powerpoint/2010/main" val="219212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4689C-B59D-5F0D-3FF9-722C4FF229E9}"/>
              </a:ext>
            </a:extLst>
          </p:cNvPr>
          <p:cNvSpPr>
            <a:spLocks noGrp="1"/>
          </p:cNvSpPr>
          <p:nvPr>
            <p:ph type="title"/>
          </p:nvPr>
        </p:nvSpPr>
        <p:spPr/>
        <p:txBody>
          <a:bodyPr/>
          <a:lstStyle/>
          <a:p>
            <a:r>
              <a:rPr lang="en-US" dirty="0"/>
              <a:t>Admin </a:t>
            </a:r>
            <a:r>
              <a:rPr lang="en-US" dirty="0" err="1"/>
              <a:t>DAshboard</a:t>
            </a:r>
            <a:endParaRPr lang="en-US" dirty="0"/>
          </a:p>
        </p:txBody>
      </p:sp>
      <p:pic>
        <p:nvPicPr>
          <p:cNvPr id="5" name="Content Placeholder 4">
            <a:extLst>
              <a:ext uri="{FF2B5EF4-FFF2-40B4-BE49-F238E27FC236}">
                <a16:creationId xmlns:a16="http://schemas.microsoft.com/office/drawing/2014/main" id="{BE4F568A-B144-8D29-FBD0-986C0377CD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763" y="1581150"/>
            <a:ext cx="7915823" cy="3695700"/>
          </a:xfrm>
        </p:spPr>
      </p:pic>
      <p:sp>
        <p:nvSpPr>
          <p:cNvPr id="8" name="TextBox 7">
            <a:extLst>
              <a:ext uri="{FF2B5EF4-FFF2-40B4-BE49-F238E27FC236}">
                <a16:creationId xmlns:a16="http://schemas.microsoft.com/office/drawing/2014/main" id="{9608D240-181F-1EDD-FE2A-320180DD4681}"/>
              </a:ext>
            </a:extLst>
          </p:cNvPr>
          <p:cNvSpPr txBox="1"/>
          <p:nvPr/>
        </p:nvSpPr>
        <p:spPr>
          <a:xfrm>
            <a:off x="3251200" y="5482590"/>
            <a:ext cx="6096000" cy="646331"/>
          </a:xfrm>
          <a:prstGeom prst="rect">
            <a:avLst/>
          </a:prstGeom>
          <a:noFill/>
        </p:spPr>
        <p:txBody>
          <a:bodyPr wrap="square">
            <a:spAutoFit/>
          </a:bodyPr>
          <a:lstStyle/>
          <a:p>
            <a:r>
              <a:rPr lang="en-US" dirty="0"/>
              <a:t>Admin manages teacher’s, student’s, courses and schedules .He can also view Reports as well .</a:t>
            </a:r>
          </a:p>
        </p:txBody>
      </p:sp>
    </p:spTree>
    <p:extLst>
      <p:ext uri="{BB962C8B-B14F-4D97-AF65-F5344CB8AC3E}">
        <p14:creationId xmlns:p14="http://schemas.microsoft.com/office/powerpoint/2010/main" val="199484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6D18-08DB-93D2-1B69-3C7626CCC7BC}"/>
              </a:ext>
            </a:extLst>
          </p:cNvPr>
          <p:cNvSpPr>
            <a:spLocks noGrp="1"/>
          </p:cNvSpPr>
          <p:nvPr>
            <p:ph type="title"/>
          </p:nvPr>
        </p:nvSpPr>
        <p:spPr/>
        <p:txBody>
          <a:bodyPr/>
          <a:lstStyle/>
          <a:p>
            <a:r>
              <a:rPr lang="en-US" dirty="0" err="1"/>
              <a:t>TeachERS</a:t>
            </a:r>
            <a:r>
              <a:rPr lang="en-US" dirty="0"/>
              <a:t> ROLE IN THE SYSTEM </a:t>
            </a:r>
          </a:p>
        </p:txBody>
      </p:sp>
      <p:sp>
        <p:nvSpPr>
          <p:cNvPr id="3" name="Content Placeholder 2">
            <a:extLst>
              <a:ext uri="{FF2B5EF4-FFF2-40B4-BE49-F238E27FC236}">
                <a16:creationId xmlns:a16="http://schemas.microsoft.com/office/drawing/2014/main" id="{C979955E-54F0-E807-5513-5427E9FAB970}"/>
              </a:ext>
            </a:extLst>
          </p:cNvPr>
          <p:cNvSpPr>
            <a:spLocks noGrp="1"/>
          </p:cNvSpPr>
          <p:nvPr>
            <p:ph idx="1"/>
          </p:nvPr>
        </p:nvSpPr>
        <p:spPr/>
        <p:txBody>
          <a:bodyPr>
            <a:normAutofit lnSpcReduction="10000"/>
          </a:bodyPr>
          <a:lstStyle/>
          <a:p>
            <a:r>
              <a:rPr lang="en-US" dirty="0"/>
              <a:t>Teachers play a vital role in managing class-level attendance and interacting with their assigned courses through the system.</a:t>
            </a:r>
          </a:p>
          <a:p>
            <a:r>
              <a:rPr lang="en-US" b="1" dirty="0"/>
              <a:t>Key Features:</a:t>
            </a:r>
          </a:p>
          <a:p>
            <a:r>
              <a:rPr lang="en-US" dirty="0"/>
              <a:t>✅ </a:t>
            </a:r>
            <a:r>
              <a:rPr lang="en-US" b="1" dirty="0"/>
              <a:t>Take Attendance:</a:t>
            </a:r>
            <a:r>
              <a:rPr lang="en-US" dirty="0"/>
              <a:t> Mark and submit student attendance for each class.</a:t>
            </a:r>
          </a:p>
          <a:p>
            <a:r>
              <a:rPr lang="en-US" dirty="0"/>
              <a:t>📅 </a:t>
            </a:r>
            <a:r>
              <a:rPr lang="en-US" b="1" dirty="0"/>
              <a:t>View Schedule:</a:t>
            </a:r>
            <a:r>
              <a:rPr lang="en-US" dirty="0"/>
              <a:t> Access and manage their class schedules.</a:t>
            </a:r>
          </a:p>
          <a:p>
            <a:r>
              <a:rPr lang="en-US" dirty="0"/>
              <a:t>✏️ </a:t>
            </a:r>
            <a:r>
              <a:rPr lang="en-US" b="1" dirty="0"/>
              <a:t>Edit Attendance:</a:t>
            </a:r>
            <a:r>
              <a:rPr lang="en-US" dirty="0"/>
              <a:t> Modify or correct attendance records when necessary.</a:t>
            </a:r>
          </a:p>
          <a:p>
            <a:r>
              <a:rPr lang="en-US" dirty="0"/>
              <a:t>👤 </a:t>
            </a:r>
            <a:r>
              <a:rPr lang="en-US" b="1" dirty="0"/>
              <a:t>Edit Profile:</a:t>
            </a:r>
            <a:r>
              <a:rPr lang="en-US" dirty="0"/>
              <a:t> Update personal and professional information.</a:t>
            </a:r>
          </a:p>
          <a:p>
            <a:r>
              <a:rPr lang="en-US" dirty="0"/>
              <a:t>📈 </a:t>
            </a:r>
            <a:r>
              <a:rPr lang="en-US" b="1" dirty="0"/>
              <a:t>Monitor Class Records:</a:t>
            </a:r>
            <a:r>
              <a:rPr lang="en-US" dirty="0"/>
              <a:t> Track attendance patterns for each course.</a:t>
            </a:r>
          </a:p>
          <a:p>
            <a:endParaRPr lang="en-US" dirty="0"/>
          </a:p>
          <a:p>
            <a:endParaRPr lang="en-US" dirty="0"/>
          </a:p>
        </p:txBody>
      </p:sp>
    </p:spTree>
    <p:extLst>
      <p:ext uri="{BB962C8B-B14F-4D97-AF65-F5344CB8AC3E}">
        <p14:creationId xmlns:p14="http://schemas.microsoft.com/office/powerpoint/2010/main" val="151010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5855-5887-A3CF-E23F-8356499B234F}"/>
              </a:ext>
            </a:extLst>
          </p:cNvPr>
          <p:cNvSpPr>
            <a:spLocks noGrp="1"/>
          </p:cNvSpPr>
          <p:nvPr>
            <p:ph type="title"/>
          </p:nvPr>
        </p:nvSpPr>
        <p:spPr/>
        <p:txBody>
          <a:bodyPr/>
          <a:lstStyle/>
          <a:p>
            <a:r>
              <a:rPr lang="en-US" dirty="0"/>
              <a:t>Teachers Dashboard</a:t>
            </a:r>
          </a:p>
        </p:txBody>
      </p:sp>
      <p:pic>
        <p:nvPicPr>
          <p:cNvPr id="5" name="Content Placeholder 4">
            <a:extLst>
              <a:ext uri="{FF2B5EF4-FFF2-40B4-BE49-F238E27FC236}">
                <a16:creationId xmlns:a16="http://schemas.microsoft.com/office/drawing/2014/main" id="{25FF2E99-42F7-59A6-5A2F-3F07B14F1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267" y="2095500"/>
            <a:ext cx="6007941" cy="3522980"/>
          </a:xfrm>
        </p:spPr>
      </p:pic>
      <p:sp>
        <p:nvSpPr>
          <p:cNvPr id="7" name="TextBox 6">
            <a:extLst>
              <a:ext uri="{FF2B5EF4-FFF2-40B4-BE49-F238E27FC236}">
                <a16:creationId xmlns:a16="http://schemas.microsoft.com/office/drawing/2014/main" id="{C61F1539-B7A2-0944-E4BE-AB5C5F347F7B}"/>
              </a:ext>
            </a:extLst>
          </p:cNvPr>
          <p:cNvSpPr txBox="1"/>
          <p:nvPr/>
        </p:nvSpPr>
        <p:spPr>
          <a:xfrm>
            <a:off x="3042675" y="5925234"/>
            <a:ext cx="6096000" cy="646331"/>
          </a:xfrm>
          <a:prstGeom prst="rect">
            <a:avLst/>
          </a:prstGeom>
          <a:noFill/>
        </p:spPr>
        <p:txBody>
          <a:bodyPr wrap="square">
            <a:spAutoFit/>
          </a:bodyPr>
          <a:lstStyle/>
          <a:p>
            <a:r>
              <a:rPr lang="en-US" dirty="0"/>
              <a:t>Teacher can see the courses which he has taken and manage Attendance records.</a:t>
            </a:r>
          </a:p>
        </p:txBody>
      </p:sp>
    </p:spTree>
    <p:extLst>
      <p:ext uri="{BB962C8B-B14F-4D97-AF65-F5344CB8AC3E}">
        <p14:creationId xmlns:p14="http://schemas.microsoft.com/office/powerpoint/2010/main" val="201052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C5E62-59DD-4945-B730-BA3A960450C7}"/>
              </a:ext>
            </a:extLst>
          </p:cNvPr>
          <p:cNvSpPr>
            <a:spLocks noGrp="1"/>
          </p:cNvSpPr>
          <p:nvPr>
            <p:ph type="title"/>
          </p:nvPr>
        </p:nvSpPr>
        <p:spPr/>
        <p:txBody>
          <a:bodyPr/>
          <a:lstStyle/>
          <a:p>
            <a:r>
              <a:rPr lang="en-US" dirty="0"/>
              <a:t>Student role in the system</a:t>
            </a:r>
          </a:p>
        </p:txBody>
      </p:sp>
      <p:sp>
        <p:nvSpPr>
          <p:cNvPr id="3" name="Content Placeholder 2">
            <a:extLst>
              <a:ext uri="{FF2B5EF4-FFF2-40B4-BE49-F238E27FC236}">
                <a16:creationId xmlns:a16="http://schemas.microsoft.com/office/drawing/2014/main" id="{7B26706B-0A0F-2E25-5F58-68FC9120D6E9}"/>
              </a:ext>
            </a:extLst>
          </p:cNvPr>
          <p:cNvSpPr>
            <a:spLocks noGrp="1"/>
          </p:cNvSpPr>
          <p:nvPr>
            <p:ph idx="1"/>
          </p:nvPr>
        </p:nvSpPr>
        <p:spPr/>
        <p:txBody>
          <a:bodyPr/>
          <a:lstStyle/>
          <a:p>
            <a:r>
              <a:rPr lang="en-US" dirty="0"/>
              <a:t>Students use the system to stay informed about their attendance and class participation.</a:t>
            </a:r>
          </a:p>
          <a:p>
            <a:r>
              <a:rPr lang="en-US" b="1" dirty="0"/>
              <a:t>Key Features:</a:t>
            </a:r>
          </a:p>
          <a:p>
            <a:r>
              <a:rPr lang="en-US" dirty="0"/>
              <a:t>👁 </a:t>
            </a:r>
            <a:r>
              <a:rPr lang="en-US" b="1" dirty="0"/>
              <a:t>View Attendance:</a:t>
            </a:r>
            <a:r>
              <a:rPr lang="en-US" dirty="0"/>
              <a:t> Track attendance status for each course in real time.</a:t>
            </a:r>
          </a:p>
          <a:p>
            <a:r>
              <a:rPr lang="en-US" dirty="0"/>
              <a:t>📚 </a:t>
            </a:r>
            <a:r>
              <a:rPr lang="en-US" b="1" dirty="0"/>
              <a:t>Course-wise Breakdown:</a:t>
            </a:r>
            <a:r>
              <a:rPr lang="en-US" dirty="0"/>
              <a:t> Check detailed attendance data sorted by subjects.</a:t>
            </a:r>
          </a:p>
          <a:p>
            <a:r>
              <a:rPr lang="en-US" dirty="0"/>
              <a:t>👤 </a:t>
            </a:r>
            <a:r>
              <a:rPr lang="en-US" b="1" dirty="0"/>
              <a:t>Student Profile:</a:t>
            </a:r>
            <a:r>
              <a:rPr lang="en-US" dirty="0"/>
              <a:t> View and manage their profile information.</a:t>
            </a:r>
          </a:p>
          <a:p>
            <a:endParaRPr lang="en-US" dirty="0"/>
          </a:p>
          <a:p>
            <a:endParaRPr lang="en-US" dirty="0"/>
          </a:p>
        </p:txBody>
      </p:sp>
    </p:spTree>
    <p:extLst>
      <p:ext uri="{BB962C8B-B14F-4D97-AF65-F5344CB8AC3E}">
        <p14:creationId xmlns:p14="http://schemas.microsoft.com/office/powerpoint/2010/main" val="957577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0C84-286A-230B-70A1-A91D318108EF}"/>
              </a:ext>
            </a:extLst>
          </p:cNvPr>
          <p:cNvSpPr>
            <a:spLocks noGrp="1"/>
          </p:cNvSpPr>
          <p:nvPr>
            <p:ph type="title"/>
          </p:nvPr>
        </p:nvSpPr>
        <p:spPr/>
        <p:txBody>
          <a:bodyPr/>
          <a:lstStyle/>
          <a:p>
            <a:r>
              <a:rPr lang="en-US" dirty="0"/>
              <a:t>Student Dashboard</a:t>
            </a:r>
          </a:p>
        </p:txBody>
      </p:sp>
      <p:pic>
        <p:nvPicPr>
          <p:cNvPr id="5" name="Content Placeholder 4">
            <a:extLst>
              <a:ext uri="{FF2B5EF4-FFF2-40B4-BE49-F238E27FC236}">
                <a16:creationId xmlns:a16="http://schemas.microsoft.com/office/drawing/2014/main" id="{BDB813F6-3721-ED92-F1A4-D654D55B5F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082" y="2095500"/>
            <a:ext cx="10230311" cy="3695700"/>
          </a:xfrm>
        </p:spPr>
      </p:pic>
      <p:sp>
        <p:nvSpPr>
          <p:cNvPr id="7" name="TextBox 6">
            <a:extLst>
              <a:ext uri="{FF2B5EF4-FFF2-40B4-BE49-F238E27FC236}">
                <a16:creationId xmlns:a16="http://schemas.microsoft.com/office/drawing/2014/main" id="{F43AA492-54B5-5689-9A96-FCCEB6F0FAF4}"/>
              </a:ext>
            </a:extLst>
          </p:cNvPr>
          <p:cNvSpPr txBox="1"/>
          <p:nvPr/>
        </p:nvSpPr>
        <p:spPr>
          <a:xfrm>
            <a:off x="3042675" y="5950779"/>
            <a:ext cx="6096000" cy="369332"/>
          </a:xfrm>
          <a:prstGeom prst="rect">
            <a:avLst/>
          </a:prstGeom>
          <a:noFill/>
        </p:spPr>
        <p:txBody>
          <a:bodyPr wrap="square">
            <a:spAutoFit/>
          </a:bodyPr>
          <a:lstStyle/>
          <a:p>
            <a:r>
              <a:rPr lang="en-US" dirty="0"/>
              <a:t>Student can watch their courses and reports.</a:t>
            </a:r>
          </a:p>
        </p:txBody>
      </p:sp>
    </p:spTree>
    <p:extLst>
      <p:ext uri="{BB962C8B-B14F-4D97-AF65-F5344CB8AC3E}">
        <p14:creationId xmlns:p14="http://schemas.microsoft.com/office/powerpoint/2010/main" val="872605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33</TotalTime>
  <Words>621</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Bookman Old Style</vt:lpstr>
      <vt:lpstr>Rockwell</vt:lpstr>
      <vt:lpstr>Damask</vt:lpstr>
      <vt:lpstr>Student Attendance Management System</vt:lpstr>
      <vt:lpstr>Introduction</vt:lpstr>
      <vt:lpstr>System Dashboard</vt:lpstr>
      <vt:lpstr>Admin role in the system</vt:lpstr>
      <vt:lpstr>Admin DAshboard</vt:lpstr>
      <vt:lpstr>TeachERS ROLE IN THE SYSTEM </vt:lpstr>
      <vt:lpstr>Teachers Dashboard</vt:lpstr>
      <vt:lpstr>Student role in the system</vt:lpstr>
      <vt:lpstr>Student Dashboard</vt:lpstr>
      <vt:lpstr>Developer’s word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amiranika00@gmail.com</dc:creator>
  <cp:lastModifiedBy>amiranika00@gmail.com</cp:lastModifiedBy>
  <cp:revision>1</cp:revision>
  <dcterms:created xsi:type="dcterms:W3CDTF">2025-07-12T06:01:07Z</dcterms:created>
  <dcterms:modified xsi:type="dcterms:W3CDTF">2025-07-12T06:34:59Z</dcterms:modified>
</cp:coreProperties>
</file>