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DF12-4929-45EA-AB0E-06727C31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F819-899A-43AC-86BC-F9A6DE2B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784913"/>
            <a:ext cx="9291215" cy="2076874"/>
          </a:xfrm>
        </p:spPr>
        <p:txBody>
          <a:bodyPr/>
          <a:lstStyle/>
          <a:p>
            <a:r>
              <a:rPr lang="en-US" dirty="0"/>
              <a:t>TIPOS DE DADOS: INT, FLOAT, DOUBLE, VAR, STRING, CHAR, LISTAS;</a:t>
            </a:r>
          </a:p>
          <a:p>
            <a:r>
              <a:rPr lang="en-US" dirty="0"/>
              <a:t>CAST </a:t>
            </a:r>
          </a:p>
          <a:p>
            <a:r>
              <a:rPr lang="en-US" dirty="0"/>
              <a:t>ESTRUTURAS DE DECISÃO</a:t>
            </a:r>
          </a:p>
          <a:p>
            <a:r>
              <a:rPr lang="en-US" dirty="0"/>
              <a:t>ESTRUTURAS DE REPETIÇÃO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F17CB8-21B0-403D-9EE4-AC67FED3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42" y="2834148"/>
            <a:ext cx="3200965" cy="31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62B3-33C6-4701-9004-D172548D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449" y="275357"/>
            <a:ext cx="10095021" cy="2920713"/>
          </a:xfrm>
        </p:spPr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(POO)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8254F-853F-4BBA-B06D-78BEB9BFBFA5}"/>
              </a:ext>
            </a:extLst>
          </p:cNvPr>
          <p:cNvSpPr txBox="1"/>
          <p:nvPr/>
        </p:nvSpPr>
        <p:spPr>
          <a:xfrm>
            <a:off x="745725" y="3544409"/>
            <a:ext cx="1009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VANTAGENS DESSE PARADIGMA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5DC22-A111-489A-AACC-75EEF34B145C}"/>
              </a:ext>
            </a:extLst>
          </p:cNvPr>
          <p:cNvSpPr/>
          <p:nvPr/>
        </p:nvSpPr>
        <p:spPr>
          <a:xfrm>
            <a:off x="5964789" y="3544409"/>
            <a:ext cx="5175681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978A8-503B-4CCE-B4FF-BA2B017A7B5C}"/>
              </a:ext>
            </a:extLst>
          </p:cNvPr>
          <p:cNvCxnSpPr>
            <a:cxnSpLocks/>
          </p:cNvCxnSpPr>
          <p:nvPr/>
        </p:nvCxnSpPr>
        <p:spPr>
          <a:xfrm>
            <a:off x="8552629" y="3666478"/>
            <a:ext cx="0" cy="166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8597A3-C4A6-4BD0-BB7E-0E88B3BB777C}"/>
              </a:ext>
            </a:extLst>
          </p:cNvPr>
          <p:cNvCxnSpPr/>
          <p:nvPr/>
        </p:nvCxnSpPr>
        <p:spPr>
          <a:xfrm>
            <a:off x="6092959" y="4500979"/>
            <a:ext cx="4888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0A1CE-DEE8-4128-8822-714B88B7E28F}"/>
              </a:ext>
            </a:extLst>
          </p:cNvPr>
          <p:cNvSpPr txBox="1"/>
          <p:nvPr/>
        </p:nvSpPr>
        <p:spPr>
          <a:xfrm>
            <a:off x="6092959" y="3607662"/>
            <a:ext cx="222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Reusabilidade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* Classes e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678C2-3F40-41F6-9039-871A153A939A}"/>
              </a:ext>
            </a:extLst>
          </p:cNvPr>
          <p:cNvSpPr txBox="1"/>
          <p:nvPr/>
        </p:nvSpPr>
        <p:spPr>
          <a:xfrm>
            <a:off x="8711381" y="3467465"/>
            <a:ext cx="273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Herança</a:t>
            </a:r>
            <a:r>
              <a:rPr lang="en-US" sz="1600" dirty="0"/>
              <a:t>, </a:t>
            </a:r>
            <a:r>
              <a:rPr lang="en-US" sz="1600" dirty="0" err="1"/>
              <a:t>Composição</a:t>
            </a:r>
            <a:r>
              <a:rPr lang="en-US" sz="1600" dirty="0"/>
              <a:t> e </a:t>
            </a:r>
            <a:r>
              <a:rPr lang="en-US" sz="1600" dirty="0" err="1"/>
              <a:t>Agregação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* </a:t>
            </a:r>
            <a:r>
              <a:rPr lang="en-US" sz="1600" dirty="0" err="1"/>
              <a:t>Extensabilidade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DA5A6-5282-453C-953E-7C2EC400BE38}"/>
              </a:ext>
            </a:extLst>
          </p:cNvPr>
          <p:cNvSpPr txBox="1"/>
          <p:nvPr/>
        </p:nvSpPr>
        <p:spPr>
          <a:xfrm>
            <a:off x="6210085" y="4460945"/>
            <a:ext cx="222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Abstração</a:t>
            </a:r>
            <a:endParaRPr lang="en-US" dirty="0"/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Simplicidade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2E589-4204-4353-95D1-C36820E079AB}"/>
              </a:ext>
            </a:extLst>
          </p:cNvPr>
          <p:cNvSpPr txBox="1"/>
          <p:nvPr/>
        </p:nvSpPr>
        <p:spPr>
          <a:xfrm>
            <a:off x="8786883" y="4737944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Manutenção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9260-5F22-49FA-A375-D1015E4C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48" y="282272"/>
            <a:ext cx="9291215" cy="1049235"/>
          </a:xfrm>
        </p:spPr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D5C61-87CC-4855-842D-2B08EF8B990A}"/>
              </a:ext>
            </a:extLst>
          </p:cNvPr>
          <p:cNvSpPr/>
          <p:nvPr/>
        </p:nvSpPr>
        <p:spPr>
          <a:xfrm>
            <a:off x="3053919" y="2530136"/>
            <a:ext cx="2556768" cy="284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03BC8-4355-4B2E-9A40-7D19289A78A1}"/>
              </a:ext>
            </a:extLst>
          </p:cNvPr>
          <p:cNvCxnSpPr/>
          <p:nvPr/>
        </p:nvCxnSpPr>
        <p:spPr>
          <a:xfrm>
            <a:off x="3053919" y="3027285"/>
            <a:ext cx="2556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07990-537A-4697-A96C-E2DC48241D64}"/>
              </a:ext>
            </a:extLst>
          </p:cNvPr>
          <p:cNvSpPr txBox="1"/>
          <p:nvPr/>
        </p:nvSpPr>
        <p:spPr>
          <a:xfrm>
            <a:off x="3813282" y="2657953"/>
            <a:ext cx="103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PESSOA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E3AAA-70D8-40CA-9F87-EBD7C022070E}"/>
              </a:ext>
            </a:extLst>
          </p:cNvPr>
          <p:cNvSpPr txBox="1"/>
          <p:nvPr/>
        </p:nvSpPr>
        <p:spPr>
          <a:xfrm>
            <a:off x="3862189" y="213862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860D-C050-4DEC-BC91-C34BA37D9C75}"/>
              </a:ext>
            </a:extLst>
          </p:cNvPr>
          <p:cNvSpPr txBox="1"/>
          <p:nvPr/>
        </p:nvSpPr>
        <p:spPr>
          <a:xfrm>
            <a:off x="3053918" y="3174479"/>
            <a:ext cx="266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NOME</a:t>
            </a:r>
          </a:p>
          <a:p>
            <a:r>
              <a:rPr lang="en-US" dirty="0"/>
              <a:t>CPF </a:t>
            </a:r>
          </a:p>
          <a:p>
            <a:r>
              <a:rPr lang="en-US" dirty="0"/>
              <a:t>DATA_NASCIMENTO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14E607-0E1F-476F-8D33-83BC06828007}"/>
              </a:ext>
            </a:extLst>
          </p:cNvPr>
          <p:cNvCxnSpPr/>
          <p:nvPr/>
        </p:nvCxnSpPr>
        <p:spPr>
          <a:xfrm>
            <a:off x="3053918" y="4245005"/>
            <a:ext cx="2556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224E7-1AE4-478B-B79E-790FF39DE96E}"/>
              </a:ext>
            </a:extLst>
          </p:cNvPr>
          <p:cNvSpPr txBox="1"/>
          <p:nvPr/>
        </p:nvSpPr>
        <p:spPr>
          <a:xfrm>
            <a:off x="3053918" y="4280487"/>
            <a:ext cx="242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CORRER()</a:t>
            </a:r>
          </a:p>
          <a:p>
            <a:r>
              <a:rPr lang="en-US" dirty="0"/>
              <a:t>FALAR()</a:t>
            </a:r>
          </a:p>
          <a:p>
            <a:r>
              <a:rPr lang="en-US" dirty="0"/>
              <a:t>PULAR()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BB299-02C3-476C-8F72-7DB72FA42364}"/>
              </a:ext>
            </a:extLst>
          </p:cNvPr>
          <p:cNvSpPr/>
          <p:nvPr/>
        </p:nvSpPr>
        <p:spPr>
          <a:xfrm>
            <a:off x="7733931" y="2530137"/>
            <a:ext cx="1924974" cy="12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E3054-CE14-4EA7-8D49-E8301F3D659A}"/>
              </a:ext>
            </a:extLst>
          </p:cNvPr>
          <p:cNvSpPr/>
          <p:nvPr/>
        </p:nvSpPr>
        <p:spPr>
          <a:xfrm>
            <a:off x="7733931" y="4416074"/>
            <a:ext cx="1924974" cy="12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186290-2227-4CE7-9F40-05C862D38592}"/>
              </a:ext>
            </a:extLst>
          </p:cNvPr>
          <p:cNvSpPr txBox="1"/>
          <p:nvPr/>
        </p:nvSpPr>
        <p:spPr>
          <a:xfrm>
            <a:off x="8002959" y="2657953"/>
            <a:ext cx="13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THIAGO</a:t>
            </a:r>
          </a:p>
          <a:p>
            <a:r>
              <a:rPr lang="en-US" dirty="0"/>
              <a:t>1234567</a:t>
            </a:r>
          </a:p>
          <a:p>
            <a:r>
              <a:rPr lang="en-US" dirty="0"/>
              <a:t>03/04/2000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49FDC-5112-472B-A792-2555BDCD7F46}"/>
              </a:ext>
            </a:extLst>
          </p:cNvPr>
          <p:cNvSpPr txBox="1"/>
          <p:nvPr/>
        </p:nvSpPr>
        <p:spPr>
          <a:xfrm>
            <a:off x="8002959" y="4598040"/>
            <a:ext cx="13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MARCOS</a:t>
            </a:r>
          </a:p>
          <a:p>
            <a:r>
              <a:rPr lang="en-US" dirty="0"/>
              <a:t>3989329</a:t>
            </a:r>
          </a:p>
          <a:p>
            <a:r>
              <a:rPr lang="en-US" dirty="0"/>
              <a:t>22/12/2010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053674-5313-4FAF-916C-6E5750E7B551}"/>
              </a:ext>
            </a:extLst>
          </p:cNvPr>
          <p:cNvCxnSpPr>
            <a:cxnSpLocks/>
          </p:cNvCxnSpPr>
          <p:nvPr/>
        </p:nvCxnSpPr>
        <p:spPr>
          <a:xfrm>
            <a:off x="5771225" y="3020129"/>
            <a:ext cx="1890204" cy="15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E58F31-3AAF-4FF7-9962-55355CF0F4AE}"/>
              </a:ext>
            </a:extLst>
          </p:cNvPr>
          <p:cNvCxnSpPr/>
          <p:nvPr/>
        </p:nvCxnSpPr>
        <p:spPr>
          <a:xfrm>
            <a:off x="5717220" y="4873841"/>
            <a:ext cx="1944209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FB2D14-1D84-421C-BDB6-552FE48AF836}"/>
              </a:ext>
            </a:extLst>
          </p:cNvPr>
          <p:cNvCxnSpPr/>
          <p:nvPr/>
        </p:nvCxnSpPr>
        <p:spPr>
          <a:xfrm flipH="1">
            <a:off x="2423604" y="3581283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9B2D09-D830-49E4-8459-7D340BCBFFFA}"/>
              </a:ext>
            </a:extLst>
          </p:cNvPr>
          <p:cNvSpPr txBox="1"/>
          <p:nvPr/>
        </p:nvSpPr>
        <p:spPr>
          <a:xfrm>
            <a:off x="1059993" y="3422342"/>
            <a:ext cx="14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ATRIBUTOS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73E07C-5493-488A-B3DE-B68F7E6068FF}"/>
              </a:ext>
            </a:extLst>
          </p:cNvPr>
          <p:cNvCxnSpPr/>
          <p:nvPr/>
        </p:nvCxnSpPr>
        <p:spPr>
          <a:xfrm flipH="1">
            <a:off x="2436919" y="4742152"/>
            <a:ext cx="41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CE876D-0364-4CCD-A982-1EDC3876DD72}"/>
              </a:ext>
            </a:extLst>
          </p:cNvPr>
          <p:cNvSpPr txBox="1"/>
          <p:nvPr/>
        </p:nvSpPr>
        <p:spPr>
          <a:xfrm>
            <a:off x="1104268" y="4566653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METODOS</a:t>
            </a:r>
          </a:p>
        </p:txBody>
      </p:sp>
    </p:spTree>
    <p:extLst>
      <p:ext uri="{BB962C8B-B14F-4D97-AF65-F5344CB8AC3E}">
        <p14:creationId xmlns:p14="http://schemas.microsoft.com/office/powerpoint/2010/main" val="39597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78FFAC6-4C09-475C-8BF6-DA5211F1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79" y="536877"/>
            <a:ext cx="3200965" cy="312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9D422-666F-4421-90A2-D9F6CF166BEE}"/>
              </a:ext>
            </a:extLst>
          </p:cNvPr>
          <p:cNvSpPr txBox="1"/>
          <p:nvPr/>
        </p:nvSpPr>
        <p:spPr>
          <a:xfrm>
            <a:off x="4176379" y="3762507"/>
            <a:ext cx="2399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METÓDOS</a:t>
            </a:r>
          </a:p>
        </p:txBody>
      </p:sp>
    </p:spTree>
    <p:extLst>
      <p:ext uri="{BB962C8B-B14F-4D97-AF65-F5344CB8AC3E}">
        <p14:creationId xmlns:p14="http://schemas.microsoft.com/office/powerpoint/2010/main" val="14041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22-0E98-4041-9B62-C7C2303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7" y="530521"/>
            <a:ext cx="4123598" cy="1049235"/>
          </a:xfrm>
        </p:spPr>
        <p:txBody>
          <a:bodyPr/>
          <a:lstStyle/>
          <a:p>
            <a:r>
              <a:rPr lang="en-US" dirty="0"/>
              <a:t>CONSTRUTOR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9CC6-21C8-4E7D-B8EB-D29FC28D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7" y="1522378"/>
            <a:ext cx="4123598" cy="452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 para </a:t>
            </a:r>
            <a:r>
              <a:rPr lang="en-US" dirty="0" err="1"/>
              <a:t>inicializar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13D324-FFA1-475B-A030-F2E31EC54F16}"/>
              </a:ext>
            </a:extLst>
          </p:cNvPr>
          <p:cNvSpPr txBox="1">
            <a:spLocks/>
          </p:cNvSpPr>
          <p:nvPr/>
        </p:nvSpPr>
        <p:spPr>
          <a:xfrm>
            <a:off x="6291895" y="1748508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ENCAPSULAMENTO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3D3BB-D518-4062-9B6A-59905F42C491}"/>
              </a:ext>
            </a:extLst>
          </p:cNvPr>
          <p:cNvSpPr txBox="1">
            <a:spLocks/>
          </p:cNvSpPr>
          <p:nvPr/>
        </p:nvSpPr>
        <p:spPr>
          <a:xfrm>
            <a:off x="6291895" y="2785951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 para </a:t>
            </a:r>
            <a:r>
              <a:rPr lang="en-US" dirty="0" err="1"/>
              <a:t>ocultar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;</a:t>
            </a:r>
          </a:p>
          <a:p>
            <a:r>
              <a:rPr lang="en-US" dirty="0"/>
              <a:t>GET -&gt; </a:t>
            </a:r>
            <a:r>
              <a:rPr lang="en-US" dirty="0" err="1"/>
              <a:t>Recuperar</a:t>
            </a:r>
            <a:r>
              <a:rPr lang="en-US" dirty="0"/>
              <a:t> o valor;</a:t>
            </a:r>
          </a:p>
          <a:p>
            <a:r>
              <a:rPr lang="en-US" dirty="0"/>
              <a:t>SET -&gt; </a:t>
            </a:r>
            <a:r>
              <a:rPr lang="en-US" dirty="0" err="1"/>
              <a:t>atribuição</a:t>
            </a:r>
            <a:r>
              <a:rPr lang="en-US" dirty="0"/>
              <a:t> de valor;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9B4A4A-8FFA-477D-9B27-CEF80A1E0C3A}"/>
              </a:ext>
            </a:extLst>
          </p:cNvPr>
          <p:cNvSpPr txBox="1">
            <a:spLocks/>
          </p:cNvSpPr>
          <p:nvPr/>
        </p:nvSpPr>
        <p:spPr>
          <a:xfrm>
            <a:off x="1449207" y="2441877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MODIFICADORES DE ACESSO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50BF71-D933-4ACA-9C99-1A77AEF92454}"/>
              </a:ext>
            </a:extLst>
          </p:cNvPr>
          <p:cNvSpPr txBox="1">
            <a:spLocks/>
          </p:cNvSpPr>
          <p:nvPr/>
        </p:nvSpPr>
        <p:spPr>
          <a:xfrm>
            <a:off x="1449207" y="3511104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Serve para </a:t>
            </a:r>
            <a:r>
              <a:rPr lang="en-US" sz="1600" dirty="0" err="1"/>
              <a:t>ocultar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da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utiliza</a:t>
            </a:r>
            <a:r>
              <a:rPr lang="en-US" sz="1600" dirty="0"/>
              <a:t> </a:t>
            </a:r>
            <a:r>
              <a:rPr lang="en-US" sz="1600" dirty="0" err="1"/>
              <a:t>modificadores</a:t>
            </a:r>
            <a:r>
              <a:rPr lang="en-US" sz="1600" dirty="0"/>
              <a:t> de </a:t>
            </a:r>
            <a:r>
              <a:rPr lang="en-US" sz="1600" dirty="0" err="1"/>
              <a:t>acesso</a:t>
            </a:r>
            <a:r>
              <a:rPr lang="en-US" sz="1600" dirty="0"/>
              <a:t>;</a:t>
            </a:r>
          </a:p>
          <a:p>
            <a:r>
              <a:rPr lang="en-US" sz="1600" dirty="0"/>
              <a:t>Public;</a:t>
            </a:r>
          </a:p>
          <a:p>
            <a:r>
              <a:rPr lang="en-US" sz="1600" dirty="0"/>
              <a:t>Private;</a:t>
            </a:r>
          </a:p>
        </p:txBody>
      </p:sp>
    </p:spTree>
    <p:extLst>
      <p:ext uri="{BB962C8B-B14F-4D97-AF65-F5344CB8AC3E}">
        <p14:creationId xmlns:p14="http://schemas.microsoft.com/office/powerpoint/2010/main" val="10857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22-0E98-4041-9B62-C7C2303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7" y="530521"/>
            <a:ext cx="4123598" cy="1049235"/>
          </a:xfrm>
        </p:spPr>
        <p:txBody>
          <a:bodyPr/>
          <a:lstStyle/>
          <a:p>
            <a:r>
              <a:rPr lang="en-US" dirty="0"/>
              <a:t>ASSINATURA DO MÉTODO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9CC6-21C8-4E7D-B8EB-D29FC28D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7" y="1522378"/>
            <a:ext cx="4123598" cy="452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É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13D324-FFA1-475B-A030-F2E31EC54F16}"/>
              </a:ext>
            </a:extLst>
          </p:cNvPr>
          <p:cNvSpPr txBox="1">
            <a:spLocks/>
          </p:cNvSpPr>
          <p:nvPr/>
        </p:nvSpPr>
        <p:spPr>
          <a:xfrm>
            <a:off x="6619197" y="416982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SOBRECARGA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3D3BB-D518-4062-9B6A-59905F42C491}"/>
              </a:ext>
            </a:extLst>
          </p:cNvPr>
          <p:cNvSpPr txBox="1">
            <a:spLocks/>
          </p:cNvSpPr>
          <p:nvPr/>
        </p:nvSpPr>
        <p:spPr>
          <a:xfrm>
            <a:off x="6619197" y="1454425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Metodos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mas </a:t>
            </a:r>
            <a:r>
              <a:rPr lang="en-US" dirty="0" err="1"/>
              <a:t>assinatura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9B4A4A-8FFA-477D-9B27-CEF80A1E0C3A}"/>
              </a:ext>
            </a:extLst>
          </p:cNvPr>
          <p:cNvSpPr txBox="1">
            <a:spLocks/>
          </p:cNvSpPr>
          <p:nvPr/>
        </p:nvSpPr>
        <p:spPr>
          <a:xfrm>
            <a:off x="1449207" y="2441877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METODOS ESTATICOS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50BF71-D933-4ACA-9C99-1A77AEF92454}"/>
              </a:ext>
            </a:extLst>
          </p:cNvPr>
          <p:cNvSpPr txBox="1">
            <a:spLocks/>
          </p:cNvSpPr>
          <p:nvPr/>
        </p:nvSpPr>
        <p:spPr>
          <a:xfrm>
            <a:off x="1449207" y="3491112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Classes que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precisam</a:t>
            </a:r>
            <a:r>
              <a:rPr lang="en-US" sz="1600" dirty="0"/>
              <a:t> da </a:t>
            </a:r>
            <a:r>
              <a:rPr lang="en-US" sz="1600" dirty="0" err="1"/>
              <a:t>instância</a:t>
            </a:r>
            <a:r>
              <a:rPr lang="en-US" sz="1600" dirty="0"/>
              <a:t> do </a:t>
            </a:r>
            <a:r>
              <a:rPr lang="en-US" sz="1600" dirty="0" err="1"/>
              <a:t>objeto</a:t>
            </a:r>
            <a:r>
              <a:rPr lang="en-US" sz="1600" dirty="0"/>
              <a:t>;</a:t>
            </a:r>
          </a:p>
          <a:p>
            <a:r>
              <a:rPr lang="en-US" sz="1600" dirty="0"/>
              <a:t>Ex: </a:t>
            </a:r>
            <a:r>
              <a:rPr lang="en-US" sz="1600" dirty="0" err="1"/>
              <a:t>Console.WriteLine</a:t>
            </a:r>
            <a:r>
              <a:rPr lang="en-US" sz="1600" dirty="0"/>
              <a:t>();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2C6200-62C1-4534-A20D-04405693303E}"/>
              </a:ext>
            </a:extLst>
          </p:cNvPr>
          <p:cNvSpPr txBox="1">
            <a:spLocks/>
          </p:cNvSpPr>
          <p:nvPr/>
        </p:nvSpPr>
        <p:spPr>
          <a:xfrm>
            <a:off x="6619195" y="2503660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HERANÇA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A7B14E-8129-4C0E-B8A1-DE8B59DAE4AF}"/>
              </a:ext>
            </a:extLst>
          </p:cNvPr>
          <p:cNvSpPr txBox="1">
            <a:spLocks/>
          </p:cNvSpPr>
          <p:nvPr/>
        </p:nvSpPr>
        <p:spPr>
          <a:xfrm>
            <a:off x="6619195" y="3541103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Herdar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pai;</a:t>
            </a:r>
          </a:p>
        </p:txBody>
      </p:sp>
    </p:spTree>
    <p:extLst>
      <p:ext uri="{BB962C8B-B14F-4D97-AF65-F5344CB8AC3E}">
        <p14:creationId xmlns:p14="http://schemas.microsoft.com/office/powerpoint/2010/main" val="322505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22-0E98-4041-9B62-C7C2303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7" y="454706"/>
            <a:ext cx="4123598" cy="1049235"/>
          </a:xfrm>
        </p:spPr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9CC6-21C8-4E7D-B8EB-D29FC28D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7" y="1461419"/>
            <a:ext cx="4123598" cy="980458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Classes que </a:t>
            </a:r>
            <a:r>
              <a:rPr lang="en-US" sz="2300" dirty="0" err="1"/>
              <a:t>não</a:t>
            </a:r>
            <a:r>
              <a:rPr lang="en-US" sz="2300" dirty="0"/>
              <a:t> </a:t>
            </a:r>
            <a:r>
              <a:rPr lang="en-US" sz="2300" dirty="0" err="1"/>
              <a:t>podem</a:t>
            </a:r>
            <a:r>
              <a:rPr lang="en-US" sz="2300" dirty="0"/>
              <a:t> ser </a:t>
            </a:r>
            <a:r>
              <a:rPr lang="en-US" sz="2300" dirty="0" err="1"/>
              <a:t>instanciadas</a:t>
            </a:r>
            <a:r>
              <a:rPr lang="en-US" sz="2300" dirty="0"/>
              <a:t>, serve </a:t>
            </a:r>
            <a:r>
              <a:rPr lang="en-US" sz="2300" dirty="0" err="1"/>
              <a:t>geralmente</a:t>
            </a:r>
            <a:r>
              <a:rPr lang="en-US" sz="2300" dirty="0"/>
              <a:t> </a:t>
            </a:r>
            <a:r>
              <a:rPr lang="en-US" sz="2300" dirty="0" err="1"/>
              <a:t>como</a:t>
            </a:r>
            <a:r>
              <a:rPr lang="en-US" sz="2300" dirty="0"/>
              <a:t> </a:t>
            </a:r>
            <a:r>
              <a:rPr lang="en-US" sz="2300" dirty="0" err="1"/>
              <a:t>classe</a:t>
            </a:r>
            <a:r>
              <a:rPr lang="en-US" sz="2300" dirty="0"/>
              <a:t> base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13D324-FFA1-475B-A030-F2E31EC54F16}"/>
              </a:ext>
            </a:extLst>
          </p:cNvPr>
          <p:cNvSpPr txBox="1">
            <a:spLocks/>
          </p:cNvSpPr>
          <p:nvPr/>
        </p:nvSpPr>
        <p:spPr>
          <a:xfrm>
            <a:off x="6291895" y="612166"/>
            <a:ext cx="412359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INTERFACE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3D3BB-D518-4062-9B6A-59905F42C491}"/>
              </a:ext>
            </a:extLst>
          </p:cNvPr>
          <p:cNvSpPr txBox="1">
            <a:spLocks/>
          </p:cNvSpPr>
          <p:nvPr/>
        </p:nvSpPr>
        <p:spPr>
          <a:xfrm>
            <a:off x="6291895" y="1661401"/>
            <a:ext cx="4123598" cy="960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assinaturas</a:t>
            </a:r>
            <a:r>
              <a:rPr lang="en-US" dirty="0"/>
              <a:t> de </a:t>
            </a:r>
            <a:r>
              <a:rPr lang="en-US" dirty="0" err="1"/>
              <a:t>metódos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possuindo</a:t>
            </a:r>
            <a:r>
              <a:rPr lang="en-US" dirty="0"/>
              <a:t> </a:t>
            </a:r>
            <a:r>
              <a:rPr lang="en-US" dirty="0" err="1"/>
              <a:t>implementações</a:t>
            </a:r>
            <a:endParaRPr lang="en-US" dirty="0"/>
          </a:p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herda</a:t>
            </a:r>
            <a:r>
              <a:rPr lang="en-US" dirty="0"/>
              <a:t> interface é </a:t>
            </a:r>
            <a:r>
              <a:rPr lang="en-US" dirty="0" err="1"/>
              <a:t>obrigado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56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EFDD-0784-4A5D-91C3-FF642A78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PASSOS…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0875-7D1D-4E0E-B42E-2F9B9AF4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REST </a:t>
            </a:r>
          </a:p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Core, Entity Framework Core (ORM), SQL Server (BD), </a:t>
            </a:r>
            <a:r>
              <a:rPr lang="en-US" dirty="0" err="1"/>
              <a:t>talvez</a:t>
            </a:r>
            <a:r>
              <a:rPr lang="en-US" dirty="0"/>
              <a:t> o deploy da API;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de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funcionários</a:t>
            </a:r>
            <a:r>
              <a:rPr lang="en-US" dirty="0"/>
              <a:t> 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funcionário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departamento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441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EFDD-0784-4A5D-91C3-FF642A78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…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1DAC64-CCD5-4C2F-9DA3-E1AF9679B1EB}"/>
              </a:ext>
            </a:extLst>
          </p:cNvPr>
          <p:cNvSpPr txBox="1"/>
          <p:nvPr/>
        </p:nvSpPr>
        <p:spPr>
          <a:xfrm>
            <a:off x="249165" y="1986383"/>
            <a:ext cx="605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DEBUGAR PRECISAMOS PRIMEIRAMENTE COLOCAR O BREAKPOINT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CD2E8-F70C-4C91-B0B2-7C2E062A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2765343"/>
            <a:ext cx="1238423" cy="10288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183F6D-B9A0-44FE-910D-C86A60B6B880}"/>
              </a:ext>
            </a:extLst>
          </p:cNvPr>
          <p:cNvSpPr txBox="1"/>
          <p:nvPr/>
        </p:nvSpPr>
        <p:spPr>
          <a:xfrm>
            <a:off x="249165" y="3855955"/>
            <a:ext cx="914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ISSO BASTA APERTAR F10 PARA DEBUGGAR LINHA A LINHA E F11 P/ ENTRAR NO METODO QUE ESTÁ SENDO CHAMADO  </a:t>
            </a:r>
          </a:p>
        </p:txBody>
      </p:sp>
    </p:spTree>
    <p:extLst>
      <p:ext uri="{BB962C8B-B14F-4D97-AF65-F5344CB8AC3E}">
        <p14:creationId xmlns:p14="http://schemas.microsoft.com/office/powerpoint/2010/main" val="14812053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316</TotalTime>
  <Words>283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RECURSOS</vt:lpstr>
      <vt:lpstr>Programação orientado a objetos (POO)</vt:lpstr>
      <vt:lpstr>Classe e objeto</vt:lpstr>
      <vt:lpstr>Apresentação do PowerPoint</vt:lpstr>
      <vt:lpstr>CONSTRUTOR</vt:lpstr>
      <vt:lpstr>ASSINATURA DO MÉTODO</vt:lpstr>
      <vt:lpstr>Classe Abstrata</vt:lpstr>
      <vt:lpstr>PRóXIMOS PASSOS…</vt:lpstr>
      <vt:lpstr>Dicas…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orientado a objetos (POO)</dc:title>
  <dc:creator>Thiago Vinicius Jorge</dc:creator>
  <cp:lastModifiedBy>Thiago Jorge</cp:lastModifiedBy>
  <cp:revision>17</cp:revision>
  <dcterms:created xsi:type="dcterms:W3CDTF">2021-04-10T18:18:17Z</dcterms:created>
  <dcterms:modified xsi:type="dcterms:W3CDTF">2021-04-18T14:30:16Z</dcterms:modified>
</cp:coreProperties>
</file>