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5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2661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44949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4088" y="2644815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2" idx="6"/>
          </p:cNvCxnSpPr>
          <p:nvPr/>
        </p:nvCxnSpPr>
        <p:spPr>
          <a:xfrm flipH="1">
            <a:off x="1764829" y="3331917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7" idx="6"/>
          </p:cNvCxnSpPr>
          <p:nvPr/>
        </p:nvCxnSpPr>
        <p:spPr>
          <a:xfrm flipH="1">
            <a:off x="4357117" y="3328891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설명선 28"/>
          <p:cNvSpPr/>
          <p:nvPr/>
        </p:nvSpPr>
        <p:spPr>
          <a:xfrm>
            <a:off x="5256076" y="131105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30" name="위쪽 화살표 설명선 29"/>
          <p:cNvSpPr/>
          <p:nvPr/>
        </p:nvSpPr>
        <p:spPr>
          <a:xfrm>
            <a:off x="5256076" y="4149080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945667" y="1994304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038190" y="548680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283968" y="2989734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27247"/>
            <a:ext cx="1583035" cy="7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375010" y="4073921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732240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5221213" y="3427247"/>
            <a:ext cx="1511027" cy="64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179304" y="1556791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4" idx="6"/>
          </p:cNvCxnSpPr>
          <p:nvPr/>
        </p:nvCxnSpPr>
        <p:spPr>
          <a:xfrm flipH="1">
            <a:off x="4069084" y="1994304"/>
            <a:ext cx="111022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585172" y="2580255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942400" y="156557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6116549" y="1994304"/>
            <a:ext cx="825851" cy="87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12" idx="6"/>
            <a:endCxn id="3" idx="2"/>
          </p:cNvCxnSpPr>
          <p:nvPr/>
        </p:nvCxnSpPr>
        <p:spPr>
          <a:xfrm flipV="1">
            <a:off x="4298825" y="4597522"/>
            <a:ext cx="3369519" cy="4211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2"/>
            <a:endCxn id="3" idx="0"/>
          </p:cNvCxnSpPr>
          <p:nvPr/>
        </p:nvCxnSpPr>
        <p:spPr>
          <a:xfrm>
            <a:off x="8136966" y="2503825"/>
            <a:ext cx="1" cy="16561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2"/>
            <a:endCxn id="19" idx="0"/>
          </p:cNvCxnSpPr>
          <p:nvPr/>
        </p:nvCxnSpPr>
        <p:spPr>
          <a:xfrm>
            <a:off x="6048734" y="1548061"/>
            <a:ext cx="1" cy="15476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7" idx="5"/>
            <a:endCxn id="14" idx="2"/>
          </p:cNvCxnSpPr>
          <p:nvPr/>
        </p:nvCxnSpPr>
        <p:spPr>
          <a:xfrm>
            <a:off x="1555565" y="4717640"/>
            <a:ext cx="1806015" cy="1453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4" idx="6"/>
          </p:cNvCxnSpPr>
          <p:nvPr/>
        </p:nvCxnSpPr>
        <p:spPr>
          <a:xfrm flipH="1" flipV="1">
            <a:off x="1692821" y="2586762"/>
            <a:ext cx="1668759" cy="1312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17" idx="0"/>
          </p:cNvCxnSpPr>
          <p:nvPr/>
        </p:nvCxnSpPr>
        <p:spPr>
          <a:xfrm>
            <a:off x="1224198" y="2001387"/>
            <a:ext cx="1" cy="1969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14" idx="0"/>
          </p:cNvCxnSpPr>
          <p:nvPr/>
        </p:nvCxnSpPr>
        <p:spPr>
          <a:xfrm>
            <a:off x="3806192" y="954485"/>
            <a:ext cx="24011" cy="4778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361580" y="11967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7668344" y="4160009"/>
            <a:ext cx="937245" cy="875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755576" y="2149249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92650" y="1116013"/>
            <a:ext cx="151216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</a:t>
            </a:r>
            <a:r>
              <a:rPr lang="en-US" altLang="ko-KR" sz="1400" dirty="0" smtClean="0"/>
              <a:t>eat/a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49771" y="107762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test.itshirt.com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80112" y="1854133"/>
            <a:ext cx="937245" cy="875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108" y="52243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80882" y="2071777"/>
            <a:ext cx="1512168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feat/b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14" y="1569339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latest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61580" y="2301565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361580" y="458112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61580" y="346194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361580" y="5733256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022" y="1182651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tshirt.com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5576" y="3970759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5580112" y="3095734"/>
            <a:ext cx="937245" cy="875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7668344" y="2729158"/>
            <a:ext cx="937245" cy="875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9" name="직선 연결선 28"/>
          <p:cNvCxnSpPr>
            <a:stCxn id="19" idx="2"/>
            <a:endCxn id="13" idx="6"/>
          </p:cNvCxnSpPr>
          <p:nvPr/>
        </p:nvCxnSpPr>
        <p:spPr>
          <a:xfrm flipH="1">
            <a:off x="4298825" y="3533247"/>
            <a:ext cx="1281287" cy="3662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" idx="6"/>
            <a:endCxn id="7" idx="2"/>
          </p:cNvCxnSpPr>
          <p:nvPr/>
        </p:nvCxnSpPr>
        <p:spPr>
          <a:xfrm>
            <a:off x="4298825" y="1634265"/>
            <a:ext cx="1281287" cy="657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stCxn id="17" idx="5"/>
            <a:endCxn id="14" idx="2"/>
          </p:cNvCxnSpPr>
          <p:nvPr/>
        </p:nvCxnSpPr>
        <p:spPr>
          <a:xfrm>
            <a:off x="1555565" y="5565977"/>
            <a:ext cx="1806015" cy="604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4" idx="6"/>
          </p:cNvCxnSpPr>
          <p:nvPr/>
        </p:nvCxnSpPr>
        <p:spPr>
          <a:xfrm flipH="1" flipV="1">
            <a:off x="1692821" y="3435099"/>
            <a:ext cx="1668759" cy="46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17" idx="0"/>
          </p:cNvCxnSpPr>
          <p:nvPr/>
        </p:nvCxnSpPr>
        <p:spPr>
          <a:xfrm>
            <a:off x="1224198" y="2849724"/>
            <a:ext cx="1" cy="1969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14" idx="0"/>
          </p:cNvCxnSpPr>
          <p:nvPr/>
        </p:nvCxnSpPr>
        <p:spPr>
          <a:xfrm>
            <a:off x="3806192" y="954485"/>
            <a:ext cx="24011" cy="4778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361580" y="11967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755576" y="2997586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49771" y="107762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test.itshirt.com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108" y="52243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14" y="2417676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latest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61580" y="2301565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361580" y="458112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61580" y="346194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361580" y="5733256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022" y="2030988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tshirt.com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5576" y="4819096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0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7504" y="1510412"/>
            <a:ext cx="3816424" cy="2160984"/>
            <a:chOff x="395536" y="979984"/>
            <a:chExt cx="4896544" cy="216098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95536" y="2564160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master</a:t>
              </a:r>
              <a:endParaRPr lang="ko-KR" altLang="en-US" sz="1400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95536" y="979984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Mybranch1</a:t>
              </a:r>
            </a:p>
            <a:p>
              <a:pPr algn="ctr"/>
              <a:r>
                <a:rPr lang="en-US" altLang="ko-KR" sz="1400" dirty="0" smtClean="0"/>
                <a:t>(HEAD)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635896" y="979984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커밋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635896" y="2564160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커밋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cxnSp>
          <p:nvCxnSpPr>
            <p:cNvPr id="9" name="직선 연결선 8"/>
            <p:cNvCxnSpPr>
              <a:stCxn id="4" idx="3"/>
              <a:endCxn id="5" idx="1"/>
            </p:cNvCxnSpPr>
            <p:nvPr/>
          </p:nvCxnSpPr>
          <p:spPr>
            <a:xfrm>
              <a:off x="2051720" y="1268388"/>
              <a:ext cx="158417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3" idx="3"/>
              <a:endCxn id="5" idx="1"/>
            </p:cNvCxnSpPr>
            <p:nvPr/>
          </p:nvCxnSpPr>
          <p:spPr>
            <a:xfrm flipV="1">
              <a:off x="2051720" y="1268388"/>
              <a:ext cx="1584176" cy="15841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6" idx="0"/>
            </p:cNvCxnSpPr>
            <p:nvPr/>
          </p:nvCxnSpPr>
          <p:spPr>
            <a:xfrm>
              <a:off x="4463988" y="1556792"/>
              <a:ext cx="0" cy="10073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599389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72000" y="2604859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572000" y="1510412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Mybranch1</a:t>
            </a:r>
          </a:p>
          <a:p>
            <a:pPr algn="ctr"/>
            <a:r>
              <a:rPr lang="en-US" altLang="ko-KR" sz="1400" dirty="0" smtClean="0"/>
              <a:t>(HEAD)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99435" y="2142247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97575" y="3094588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6" name="직선 연결선 35"/>
          <p:cNvCxnSpPr>
            <a:stCxn id="33" idx="3"/>
            <a:endCxn id="42" idx="1"/>
          </p:cNvCxnSpPr>
          <p:nvPr/>
        </p:nvCxnSpPr>
        <p:spPr>
          <a:xfrm flipV="1">
            <a:off x="5862849" y="1510412"/>
            <a:ext cx="1243778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  <a:endCxn id="34" idx="1"/>
          </p:cNvCxnSpPr>
          <p:nvPr/>
        </p:nvCxnSpPr>
        <p:spPr>
          <a:xfrm flipV="1">
            <a:off x="5862849" y="2430651"/>
            <a:ext cx="1236586" cy="462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5" idx="0"/>
          </p:cNvCxnSpPr>
          <p:nvPr/>
        </p:nvCxnSpPr>
        <p:spPr>
          <a:xfrm flipH="1">
            <a:off x="7743000" y="2719055"/>
            <a:ext cx="1860" cy="3755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56176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106627" y="1222008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42" idx="2"/>
            <a:endCxn id="34" idx="0"/>
          </p:cNvCxnSpPr>
          <p:nvPr/>
        </p:nvCxnSpPr>
        <p:spPr>
          <a:xfrm flipH="1">
            <a:off x="7744860" y="1798816"/>
            <a:ext cx="7192" cy="3434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65066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4217" y="249055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4217" y="1462787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*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01652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99792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6" name="직선 연결선 35"/>
          <p:cNvCxnSpPr>
            <a:stCxn id="33" idx="3"/>
            <a:endCxn id="42" idx="1"/>
          </p:cNvCxnSpPr>
          <p:nvPr/>
        </p:nvCxnSpPr>
        <p:spPr>
          <a:xfrm flipV="1">
            <a:off x="1465066" y="1462787"/>
            <a:ext cx="1243778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  <a:endCxn id="34" idx="1"/>
          </p:cNvCxnSpPr>
          <p:nvPr/>
        </p:nvCxnSpPr>
        <p:spPr>
          <a:xfrm flipV="1">
            <a:off x="1465066" y="2383026"/>
            <a:ext cx="1236586" cy="3959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5" idx="0"/>
          </p:cNvCxnSpPr>
          <p:nvPr/>
        </p:nvCxnSpPr>
        <p:spPr>
          <a:xfrm flipH="1">
            <a:off x="3345217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38985" y="3870011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후 병합 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2708844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42" idx="2"/>
            <a:endCxn id="34" idx="0"/>
          </p:cNvCxnSpPr>
          <p:nvPr/>
        </p:nvCxnSpPr>
        <p:spPr>
          <a:xfrm flipH="1">
            <a:off x="3347077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710721" y="1625347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10721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38156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36296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6001570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6001570" y="549052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7881721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245348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7883581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251754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7890773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43608" y="387001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&lt;hard reset </a:t>
            </a:r>
            <a:r>
              <a:rPr lang="ko-KR" altLang="en-US" sz="1200" dirty="0" smtClean="0"/>
              <a:t>이전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38985" y="3870011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&lt;hard reset </a:t>
            </a:r>
            <a:r>
              <a:rPr lang="ko-KR" altLang="en-US" sz="1200" dirty="0" smtClean="0"/>
              <a:t>이후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74217" y="1625347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4217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1652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99792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1465066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1465066" y="549052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3345217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708844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3347077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715250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3354269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10721" y="1806218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10721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38156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36296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47" name="직선 연결선 46"/>
          <p:cNvCxnSpPr>
            <a:stCxn id="44" idx="3"/>
            <a:endCxn id="53" idx="1"/>
          </p:cNvCxnSpPr>
          <p:nvPr/>
        </p:nvCxnSpPr>
        <p:spPr>
          <a:xfrm flipV="1">
            <a:off x="6001570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1" idx="3"/>
            <a:endCxn id="45" idx="1"/>
          </p:cNvCxnSpPr>
          <p:nvPr/>
        </p:nvCxnSpPr>
        <p:spPr>
          <a:xfrm>
            <a:off x="6001570" y="2094622"/>
            <a:ext cx="1236586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2"/>
            <a:endCxn id="46" idx="0"/>
          </p:cNvCxnSpPr>
          <p:nvPr/>
        </p:nvCxnSpPr>
        <p:spPr>
          <a:xfrm flipH="1">
            <a:off x="7881721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7245348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51" idx="2"/>
            <a:endCxn id="45" idx="0"/>
          </p:cNvCxnSpPr>
          <p:nvPr/>
        </p:nvCxnSpPr>
        <p:spPr>
          <a:xfrm flipH="1">
            <a:off x="7883581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251754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2"/>
            <a:endCxn id="51" idx="0"/>
          </p:cNvCxnSpPr>
          <p:nvPr/>
        </p:nvCxnSpPr>
        <p:spPr>
          <a:xfrm flipH="1">
            <a:off x="7890773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8521" y="48801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&lt;rebase </a:t>
            </a:r>
            <a:r>
              <a:rPr lang="ko-KR" altLang="en-US" sz="1200" dirty="0" smtClean="0"/>
              <a:t>이전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53898" y="4880192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&lt;rebase  </a:t>
            </a:r>
            <a:r>
              <a:rPr lang="ko-KR" altLang="en-US" sz="1200" dirty="0" smtClean="0"/>
              <a:t>이후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560223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916582" y="263877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16582" y="1611007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4017" y="310805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42157" y="4060395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6207431" y="1562484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6207431" y="1562484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8087582" y="3684862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451209" y="2187815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8089442" y="2764623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457615" y="1274080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8096634" y="1850888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389130" y="281639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9130" y="1607756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16565" y="310480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14705" y="405714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47" name="직선 연결선 46"/>
          <p:cNvCxnSpPr>
            <a:stCxn id="44" idx="3"/>
            <a:endCxn id="53" idx="1"/>
          </p:cNvCxnSpPr>
          <p:nvPr/>
        </p:nvCxnSpPr>
        <p:spPr>
          <a:xfrm flipV="1">
            <a:off x="1679979" y="1559233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1" idx="3"/>
            <a:endCxn id="45" idx="1"/>
          </p:cNvCxnSpPr>
          <p:nvPr/>
        </p:nvCxnSpPr>
        <p:spPr>
          <a:xfrm>
            <a:off x="1679979" y="3104803"/>
            <a:ext cx="1236586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2"/>
            <a:endCxn id="46" idx="0"/>
          </p:cNvCxnSpPr>
          <p:nvPr/>
        </p:nvCxnSpPr>
        <p:spPr>
          <a:xfrm flipH="1">
            <a:off x="3560130" y="3681611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923757" y="218456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51" idx="2"/>
            <a:endCxn id="45" idx="0"/>
          </p:cNvCxnSpPr>
          <p:nvPr/>
        </p:nvCxnSpPr>
        <p:spPr>
          <a:xfrm flipH="1">
            <a:off x="3561990" y="2761372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930163" y="1270829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2"/>
            <a:endCxn id="51" idx="0"/>
          </p:cNvCxnSpPr>
          <p:nvPr/>
        </p:nvCxnSpPr>
        <p:spPr>
          <a:xfrm flipH="1">
            <a:off x="3569182" y="1847637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설명선 6"/>
          <p:cNvSpPr/>
          <p:nvPr/>
        </p:nvSpPr>
        <p:spPr>
          <a:xfrm>
            <a:off x="4033453" y="135180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1511660" y="415210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3134494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1790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25" y="2015530"/>
            <a:ext cx="1647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8205" y="1484784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master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9707" y="1500659"/>
            <a:ext cx="18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feature1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1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835696" y="4069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031257" y="4069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55393" y="4046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79329" y="1467991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831457" y="1467991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c5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2555776" y="766961"/>
            <a:ext cx="47548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3" idx="6"/>
          </p:cNvCxnSpPr>
          <p:nvPr/>
        </p:nvCxnSpPr>
        <p:spPr>
          <a:xfrm flipH="1">
            <a:off x="3751337" y="764704"/>
            <a:ext cx="504056" cy="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  <a:endCxn id="3" idx="4"/>
          </p:cNvCxnSpPr>
          <p:nvPr/>
        </p:nvCxnSpPr>
        <p:spPr>
          <a:xfrm flipH="1" flipV="1">
            <a:off x="3391297" y="1127001"/>
            <a:ext cx="393485" cy="4464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5" idx="6"/>
          </p:cNvCxnSpPr>
          <p:nvPr/>
        </p:nvCxnSpPr>
        <p:spPr>
          <a:xfrm flipH="1">
            <a:off x="4399409" y="1828031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157192" y="550937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02585" y="1612007"/>
            <a:ext cx="1656184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 feature1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4227958" y="2844340"/>
            <a:ext cx="604639" cy="944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36764" y="3055719"/>
            <a:ext cx="330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(feature1) 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rebase master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43608" y="4153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239169" y="4153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463305" y="415098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  <a:endCxn id="25" idx="6"/>
          </p:cNvCxnSpPr>
          <p:nvPr/>
        </p:nvCxnSpPr>
        <p:spPr>
          <a:xfrm flipH="1">
            <a:off x="1763688" y="4513286"/>
            <a:ext cx="47548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2"/>
            <a:endCxn id="26" idx="6"/>
          </p:cNvCxnSpPr>
          <p:nvPr/>
        </p:nvCxnSpPr>
        <p:spPr>
          <a:xfrm flipH="1">
            <a:off x="2959249" y="4511029"/>
            <a:ext cx="504056" cy="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995253" y="515719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44008" y="4174553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c4`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796136" y="4174553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c5`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2"/>
            <a:endCxn id="32" idx="6"/>
          </p:cNvCxnSpPr>
          <p:nvPr/>
        </p:nvCxnSpPr>
        <p:spPr>
          <a:xfrm flipH="1">
            <a:off x="5364088" y="4534593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190665" y="4511029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6660232" y="4318569"/>
            <a:ext cx="1656184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 feature1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3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494681" y="121347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555776" y="337371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555776" y="193355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0585" y="301367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494681" y="445383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C0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3"/>
            <a:endCxn id="6" idx="7"/>
          </p:cNvCxnSpPr>
          <p:nvPr/>
        </p:nvCxnSpPr>
        <p:spPr>
          <a:xfrm flipH="1">
            <a:off x="2109308" y="3988341"/>
            <a:ext cx="551921" cy="5709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1134641" y="3661746"/>
            <a:ext cx="465493" cy="8975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3"/>
          </p:cNvCxnSpPr>
          <p:nvPr/>
        </p:nvCxnSpPr>
        <p:spPr>
          <a:xfrm flipH="1">
            <a:off x="1134641" y="1828101"/>
            <a:ext cx="465493" cy="11855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" idx="5"/>
          </p:cNvCxnSpPr>
          <p:nvPr/>
        </p:nvCxnSpPr>
        <p:spPr>
          <a:xfrm>
            <a:off x="2109308" y="1828101"/>
            <a:ext cx="499194" cy="3214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4"/>
            <a:endCxn id="3" idx="0"/>
          </p:cNvCxnSpPr>
          <p:nvPr/>
        </p:nvCxnSpPr>
        <p:spPr>
          <a:xfrm>
            <a:off x="2915816" y="2653634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9509" y="553395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&lt;merge&gt;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913800" y="3039615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220072" y="3113646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220072" y="1918064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C2`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6" idx="4"/>
            <a:endCxn id="25" idx="0"/>
          </p:cNvCxnSpPr>
          <p:nvPr/>
        </p:nvCxnSpPr>
        <p:spPr>
          <a:xfrm>
            <a:off x="5616116" y="2693430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233739" y="4309818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C0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220072" y="722482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C3`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6804248" y="3621501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804248" y="2398944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16116" y="1497848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631532" y="3902315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3"/>
            <a:endCxn id="29" idx="6"/>
          </p:cNvCxnSpPr>
          <p:nvPr/>
        </p:nvCxnSpPr>
        <p:spPr>
          <a:xfrm flipH="1">
            <a:off x="6025827" y="4283317"/>
            <a:ext cx="894420" cy="414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4"/>
            <a:endCxn id="33" idx="0"/>
          </p:cNvCxnSpPr>
          <p:nvPr/>
        </p:nvCxnSpPr>
        <p:spPr>
          <a:xfrm>
            <a:off x="7200292" y="3174310"/>
            <a:ext cx="0" cy="44719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36096" y="552435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en-US" altLang="ko-KR" sz="1200" dirty="0" smtClean="0"/>
              <a:t>rebase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43" name="폭발 2 42"/>
          <p:cNvSpPr/>
          <p:nvPr/>
        </p:nvSpPr>
        <p:spPr>
          <a:xfrm>
            <a:off x="1854721" y="548680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충</a:t>
            </a:r>
            <a:r>
              <a:rPr lang="ko-KR" altLang="en-US" sz="1600"/>
              <a:t>돌</a:t>
            </a:r>
          </a:p>
        </p:txBody>
      </p:sp>
      <p:sp>
        <p:nvSpPr>
          <p:cNvPr id="44" name="폭발 2 43"/>
          <p:cNvSpPr/>
          <p:nvPr/>
        </p:nvSpPr>
        <p:spPr>
          <a:xfrm>
            <a:off x="5653393" y="119127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충</a:t>
            </a:r>
            <a:r>
              <a:rPr lang="ko-KR" altLang="en-US" sz="1600"/>
              <a:t>돌</a:t>
            </a:r>
          </a:p>
        </p:txBody>
      </p:sp>
      <p:sp>
        <p:nvSpPr>
          <p:cNvPr id="45" name="폭발 2 44"/>
          <p:cNvSpPr/>
          <p:nvPr/>
        </p:nvSpPr>
        <p:spPr>
          <a:xfrm>
            <a:off x="5747396" y="1443480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충</a:t>
            </a:r>
            <a:r>
              <a:rPr lang="ko-KR" altLang="en-US" sz="1600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17624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915816" y="18864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C0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2915816" y="110802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C1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1115616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C2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1115616" y="29969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C3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4718298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C4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6516216" y="30439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C2`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6516216" y="40050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C3`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552220" y="494116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C6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2921521" y="40770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C5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2921521" y="602128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C7</a:t>
            </a:r>
            <a:endParaRPr lang="ko-KR" altLang="en-US" sz="1400" dirty="0"/>
          </a:p>
        </p:txBody>
      </p:sp>
      <p:cxnSp>
        <p:nvCxnSpPr>
          <p:cNvPr id="25" name="꺾인 연결선 24"/>
          <p:cNvCxnSpPr>
            <a:stCxn id="14" idx="0"/>
            <a:endCxn id="13" idx="4"/>
          </p:cNvCxnSpPr>
          <p:nvPr/>
        </p:nvCxnSpPr>
        <p:spPr>
          <a:xfrm rot="5400000" flipH="1" flipV="1">
            <a:off x="2115367" y="972367"/>
            <a:ext cx="376763" cy="18002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6" idx="0"/>
            <a:endCxn id="13" idx="4"/>
          </p:cNvCxnSpPr>
          <p:nvPr/>
        </p:nvCxnSpPr>
        <p:spPr>
          <a:xfrm rot="16200000" flipV="1">
            <a:off x="3916708" y="971226"/>
            <a:ext cx="376763" cy="1802482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  <a:endCxn id="6" idx="4"/>
          </p:cNvCxnSpPr>
          <p:nvPr/>
        </p:nvCxnSpPr>
        <p:spPr>
          <a:xfrm flipV="1">
            <a:off x="3203848" y="764704"/>
            <a:ext cx="0" cy="3433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0"/>
            <a:endCxn id="14" idx="4"/>
          </p:cNvCxnSpPr>
          <p:nvPr/>
        </p:nvCxnSpPr>
        <p:spPr>
          <a:xfrm flipV="1">
            <a:off x="1403648" y="2636912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0"/>
            <a:endCxn id="17" idx="4"/>
          </p:cNvCxnSpPr>
          <p:nvPr/>
        </p:nvCxnSpPr>
        <p:spPr>
          <a:xfrm flipV="1">
            <a:off x="6840252" y="3691996"/>
            <a:ext cx="0" cy="3130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0"/>
            <a:endCxn id="18" idx="4"/>
          </p:cNvCxnSpPr>
          <p:nvPr/>
        </p:nvCxnSpPr>
        <p:spPr>
          <a:xfrm flipV="1">
            <a:off x="6840252" y="465313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0" idx="0"/>
            <a:endCxn id="15" idx="4"/>
          </p:cNvCxnSpPr>
          <p:nvPr/>
        </p:nvCxnSpPr>
        <p:spPr>
          <a:xfrm rot="16200000" flipV="1">
            <a:off x="2054573" y="2922091"/>
            <a:ext cx="504056" cy="180590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0"/>
            <a:endCxn id="16" idx="4"/>
          </p:cNvCxnSpPr>
          <p:nvPr/>
        </p:nvCxnSpPr>
        <p:spPr>
          <a:xfrm rot="5400000" flipH="1" flipV="1">
            <a:off x="3387861" y="2458604"/>
            <a:ext cx="1440160" cy="1796777"/>
          </a:xfrm>
          <a:prstGeom prst="bentConnector3">
            <a:avLst>
              <a:gd name="adj1" fmla="val 1759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7" idx="0"/>
            <a:endCxn id="16" idx="6"/>
          </p:cNvCxnSpPr>
          <p:nvPr/>
        </p:nvCxnSpPr>
        <p:spPr>
          <a:xfrm rot="16200000" flipV="1">
            <a:off x="5719785" y="1923457"/>
            <a:ext cx="695044" cy="15458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1" idx="0"/>
            <a:endCxn id="19" idx="4"/>
          </p:cNvCxnSpPr>
          <p:nvPr/>
        </p:nvCxnSpPr>
        <p:spPr>
          <a:xfrm rot="5400000" flipH="1" flipV="1">
            <a:off x="4772874" y="3953911"/>
            <a:ext cx="504056" cy="3630699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1" idx="0"/>
            <a:endCxn id="20" idx="4"/>
          </p:cNvCxnSpPr>
          <p:nvPr/>
        </p:nvCxnSpPr>
        <p:spPr>
          <a:xfrm flipV="1">
            <a:off x="3209553" y="4653136"/>
            <a:ext cx="0" cy="1368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화살표 설명선 46"/>
          <p:cNvSpPr/>
          <p:nvPr/>
        </p:nvSpPr>
        <p:spPr>
          <a:xfrm>
            <a:off x="1829991" y="3068960"/>
            <a:ext cx="1085825" cy="432047"/>
          </a:xfrm>
          <a:prstGeom prst="lef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o/f1</a:t>
            </a:r>
            <a:endParaRPr lang="ko-KR" altLang="en-US" dirty="0"/>
          </a:p>
        </p:txBody>
      </p:sp>
      <p:sp>
        <p:nvSpPr>
          <p:cNvPr id="48" name="왼쪽 화살표 설명선 47"/>
          <p:cNvSpPr/>
          <p:nvPr/>
        </p:nvSpPr>
        <p:spPr>
          <a:xfrm>
            <a:off x="3599731" y="4130030"/>
            <a:ext cx="2057722" cy="432047"/>
          </a:xfrm>
          <a:prstGeom prst="leftArrowCallout">
            <a:avLst>
              <a:gd name="adj1" fmla="val 25000"/>
              <a:gd name="adj2" fmla="val 25000"/>
              <a:gd name="adj3" fmla="val 51456"/>
              <a:gd name="adj4" fmla="val 7469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o/master</a:t>
            </a:r>
            <a:endParaRPr lang="ko-KR" altLang="en-US" dirty="0"/>
          </a:p>
        </p:txBody>
      </p:sp>
      <p:sp>
        <p:nvSpPr>
          <p:cNvPr id="49" name="오른쪽 화살표 설명선 48"/>
          <p:cNvSpPr/>
          <p:nvPr/>
        </p:nvSpPr>
        <p:spPr>
          <a:xfrm>
            <a:off x="5680788" y="4984601"/>
            <a:ext cx="792088" cy="504056"/>
          </a:xfrm>
          <a:prstGeom prst="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f1</a:t>
            </a:r>
            <a:endParaRPr lang="ko-KR" altLang="en-US" dirty="0"/>
          </a:p>
        </p:txBody>
      </p:sp>
      <p:sp>
        <p:nvSpPr>
          <p:cNvPr id="50" name="왼쪽 화살표 설명선 49"/>
          <p:cNvSpPr/>
          <p:nvPr/>
        </p:nvSpPr>
        <p:spPr>
          <a:xfrm>
            <a:off x="3689437" y="6093296"/>
            <a:ext cx="2057722" cy="432047"/>
          </a:xfrm>
          <a:prstGeom prst="leftArrowCallout">
            <a:avLst>
              <a:gd name="adj1" fmla="val 25000"/>
              <a:gd name="adj2" fmla="val 25000"/>
              <a:gd name="adj3" fmla="val 51456"/>
              <a:gd name="adj4" fmla="val 746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 *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644346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중복 </a:t>
            </a:r>
            <a:r>
              <a:rPr lang="ko-KR" altLang="en-US" sz="1400" dirty="0" err="1" smtClean="0"/>
              <a:t>커밋이</a:t>
            </a:r>
            <a:r>
              <a:rPr lang="ko-KR" altLang="en-US" sz="1400" dirty="0" smtClean="0"/>
              <a:t> 존재하는 저장소 상태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5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설명선 3"/>
          <p:cNvSpPr/>
          <p:nvPr/>
        </p:nvSpPr>
        <p:spPr>
          <a:xfrm>
            <a:off x="6175759" y="47667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6283771" y="537321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31468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83771" y="1700808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00192" y="378904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5432181" y="2384884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5"/>
          </p:cNvCxnSpPr>
          <p:nvPr/>
        </p:nvCxnSpPr>
        <p:spPr>
          <a:xfrm flipH="1" flipV="1">
            <a:off x="5432181" y="3815632"/>
            <a:ext cx="868011" cy="477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1511660" y="4221088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설명선 3"/>
          <p:cNvSpPr/>
          <p:nvPr/>
        </p:nvSpPr>
        <p:spPr>
          <a:xfrm>
            <a:off x="3655479" y="-62615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3655479" y="3694324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21185" y="1545013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11188" y="2229089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763491" y="59798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98304" y="226746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2911901" y="1282056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6" idx="5"/>
          </p:cNvCxnSpPr>
          <p:nvPr/>
        </p:nvCxnSpPr>
        <p:spPr>
          <a:xfrm flipH="1" flipV="1">
            <a:off x="2911901" y="2712804"/>
            <a:ext cx="786403" cy="238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3698304" y="4998852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148478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971600" y="1615555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1880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62078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0670" y="3501008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1880" y="350787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62078" y="363177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2078" y="561295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15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61778" y="561295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3016399" y="1922637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3016399" y="3959052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>
            <a:off x="3016399" y="5957106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8224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660232" y="1622426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60332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8224" y="348882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558422" y="361272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90134" y="547000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60332" y="559390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236296" y="529194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9529" y="510727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652120" y="2096852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652120" y="410306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52120" y="6070340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796136" y="5900986"/>
            <a:ext cx="360040" cy="344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796136" y="5887058"/>
            <a:ext cx="360040" cy="358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67367" y="10574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병합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67367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</a:t>
            </a:r>
            <a:r>
              <a:rPr lang="ko-KR" altLang="en-US" dirty="0"/>
              <a:t>리</a:t>
            </a:r>
            <a:r>
              <a:rPr lang="ko-KR" altLang="en-US" dirty="0" smtClean="0"/>
              <a:t> 감</a:t>
            </a:r>
            <a:r>
              <a:rPr lang="ko-KR" altLang="en-US" dirty="0"/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3110" y="4991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</a:t>
            </a:r>
            <a:r>
              <a:rPr lang="ko-KR" altLang="en-US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29306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1479606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6057081" y="1647848"/>
            <a:ext cx="1941934" cy="67487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589710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402486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804248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2"/>
            <a:endCxn id="5" idx="6"/>
          </p:cNvCxnSpPr>
          <p:nvPr/>
        </p:nvCxnSpPr>
        <p:spPr>
          <a:xfrm flipH="1">
            <a:off x="5928717" y="1994305"/>
            <a:ext cx="87553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804248" y="2431817"/>
            <a:ext cx="290314" cy="565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366</Words>
  <Application>Microsoft Office PowerPoint</Application>
  <PresentationFormat>화면 슬라이드 쇼(4:3)</PresentationFormat>
  <Paragraphs>198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parknote</dc:creator>
  <cp:lastModifiedBy>parknote</cp:lastModifiedBy>
  <cp:revision>222</cp:revision>
  <dcterms:created xsi:type="dcterms:W3CDTF">2020-04-15T07:42:25Z</dcterms:created>
  <dcterms:modified xsi:type="dcterms:W3CDTF">2020-05-01T09:55:04Z</dcterms:modified>
</cp:coreProperties>
</file>