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1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7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6CBB-EF44-493E-8030-6EA34AA7A64B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AC84-8EF2-42E8-A393-436CEDC79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52661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44949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364088" y="2644815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2" idx="6"/>
          </p:cNvCxnSpPr>
          <p:nvPr/>
        </p:nvCxnSpPr>
        <p:spPr>
          <a:xfrm flipH="1">
            <a:off x="1764829" y="3331917"/>
            <a:ext cx="108012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2"/>
            <a:endCxn id="7" idx="6"/>
          </p:cNvCxnSpPr>
          <p:nvPr/>
        </p:nvCxnSpPr>
        <p:spPr>
          <a:xfrm flipH="1">
            <a:off x="4357117" y="3328891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 설명선 28"/>
          <p:cNvSpPr/>
          <p:nvPr/>
        </p:nvSpPr>
        <p:spPr>
          <a:xfrm>
            <a:off x="5256076" y="131105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30" name="위쪽 화살표 설명선 29"/>
          <p:cNvSpPr/>
          <p:nvPr/>
        </p:nvSpPr>
        <p:spPr>
          <a:xfrm>
            <a:off x="5256076" y="4149080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493599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22350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7021412" y="4025974"/>
            <a:ext cx="1651703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945667" y="1994304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78642" y="2996208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5928717" y="2151906"/>
            <a:ext cx="1587181" cy="972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6" idx="6"/>
          </p:cNvCxnSpPr>
          <p:nvPr/>
        </p:nvCxnSpPr>
        <p:spPr>
          <a:xfrm flipH="1">
            <a:off x="5873235" y="3433721"/>
            <a:ext cx="1505407" cy="7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아래쪽 화살표 설명선 6"/>
          <p:cNvSpPr/>
          <p:nvPr/>
        </p:nvSpPr>
        <p:spPr>
          <a:xfrm>
            <a:off x="4033453" y="135180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1511660" y="415210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3134494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4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19672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2" idx="2"/>
          </p:cNvCxnSpPr>
          <p:nvPr/>
        </p:nvCxnSpPr>
        <p:spPr>
          <a:xfrm flipH="1">
            <a:off x="612701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아래쪽 화살표 설명선 3"/>
          <p:cNvSpPr/>
          <p:nvPr/>
        </p:nvSpPr>
        <p:spPr>
          <a:xfrm>
            <a:off x="6175759" y="476672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6283771" y="5373216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41465" y="2647841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31468" y="3331917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-972616" y="2650867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83771" y="1700808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00192" y="378904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5432181" y="2384884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5"/>
          </p:cNvCxnSpPr>
          <p:nvPr/>
        </p:nvCxnSpPr>
        <p:spPr>
          <a:xfrm flipH="1" flipV="1">
            <a:off x="5432181" y="3815632"/>
            <a:ext cx="868011" cy="477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1511660" y="4221088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 설명선 3"/>
          <p:cNvSpPr/>
          <p:nvPr/>
        </p:nvSpPr>
        <p:spPr>
          <a:xfrm>
            <a:off x="3655479" y="-626156"/>
            <a:ext cx="1728192" cy="10081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 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5" name="위쪽 화살표 설명선 4"/>
          <p:cNvSpPr/>
          <p:nvPr/>
        </p:nvSpPr>
        <p:spPr>
          <a:xfrm>
            <a:off x="3655479" y="3694324"/>
            <a:ext cx="1728192" cy="11521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r>
              <a:rPr lang="ko-KR" altLang="en-US" dirty="0" err="1" smtClean="0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21185" y="1545013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11188" y="2229089"/>
            <a:ext cx="1006971" cy="30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763491" y="59798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98304" y="2267460"/>
            <a:ext cx="151216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커밋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2"/>
            <a:endCxn id="6" idx="7"/>
          </p:cNvCxnSpPr>
          <p:nvPr/>
        </p:nvCxnSpPr>
        <p:spPr>
          <a:xfrm flipH="1">
            <a:off x="2911901" y="1282056"/>
            <a:ext cx="851590" cy="4633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  <a:endCxn id="6" idx="5"/>
          </p:cNvCxnSpPr>
          <p:nvPr/>
        </p:nvCxnSpPr>
        <p:spPr>
          <a:xfrm flipH="1" flipV="1">
            <a:off x="2911901" y="2712804"/>
            <a:ext cx="786403" cy="2387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3698304" y="4998852"/>
            <a:ext cx="1728192" cy="1152128"/>
          </a:xfrm>
          <a:prstGeom prst="upArrowCallo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9592" y="148478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>
            <a:off x="971600" y="1615555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62078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0670" y="3501008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91880" y="350787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62078" y="363177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18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62078" y="561295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1580" y="548905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761778" y="561295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/>
          <p:nvPr/>
        </p:nvSpPr>
        <p:spPr>
          <a:xfrm>
            <a:off x="3016399" y="1922637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/>
          <p:nvPr/>
        </p:nvSpPr>
        <p:spPr>
          <a:xfrm>
            <a:off x="3016399" y="3959052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/>
          <p:cNvSpPr/>
          <p:nvPr/>
        </p:nvSpPr>
        <p:spPr>
          <a:xfrm>
            <a:off x="3016399" y="5957106"/>
            <a:ext cx="331118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1491655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6660232" y="1622426"/>
            <a:ext cx="792088" cy="5760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60332" y="1615555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3488829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558422" y="3612729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90134" y="5470004"/>
            <a:ext cx="194421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560332" y="5593904"/>
            <a:ext cx="828092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236296" y="5291944"/>
            <a:ext cx="828092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039529" y="510727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652120" y="2096852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2120" y="4103068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652120" y="6070340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796136" y="5900986"/>
            <a:ext cx="360040" cy="344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796136" y="5887058"/>
            <a:ext cx="360040" cy="358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67367" y="10574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병합 </a:t>
            </a:r>
            <a:r>
              <a:rPr lang="ko-KR" altLang="en-US" dirty="0" err="1" smtClean="0"/>
              <a:t>커밋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67367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</a:t>
            </a:r>
            <a:r>
              <a:rPr lang="ko-KR" altLang="en-US" dirty="0"/>
              <a:t>리</a:t>
            </a:r>
            <a:r>
              <a:rPr lang="ko-KR" altLang="en-US" dirty="0" smtClean="0"/>
              <a:t> 감</a:t>
            </a:r>
            <a:r>
              <a:rPr lang="ko-KR" altLang="en-US" dirty="0"/>
              <a:t>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3110" y="49914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</a:t>
            </a:r>
            <a:r>
              <a:rPr lang="ko-KR" altLang="en-US" dirty="0"/>
              <a:t>돌</a:t>
            </a:r>
          </a:p>
        </p:txBody>
      </p:sp>
    </p:spTree>
    <p:extLst>
      <p:ext uri="{BB962C8B-B14F-4D97-AF65-F5344CB8AC3E}">
        <p14:creationId xmlns:p14="http://schemas.microsoft.com/office/powerpoint/2010/main" val="2930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위쪽 화살표 설명선 14"/>
          <p:cNvSpPr/>
          <p:nvPr/>
        </p:nvSpPr>
        <p:spPr>
          <a:xfrm>
            <a:off x="1479606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211960" y="548680"/>
            <a:ext cx="2520280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eature/detail-page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7" name="왼쪽 화살표 설명선 6"/>
          <p:cNvSpPr/>
          <p:nvPr/>
        </p:nvSpPr>
        <p:spPr>
          <a:xfrm>
            <a:off x="6057081" y="1647848"/>
            <a:ext cx="1941934" cy="67487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dirty="0" smtClean="0"/>
              <a:t>aster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4589710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58960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" name="타원 2"/>
          <p:cNvSpPr/>
          <p:nvPr/>
        </p:nvSpPr>
        <p:spPr>
          <a:xfrm>
            <a:off x="1763688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3131839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4991472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6157317" y="299695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커밋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3" idx="2"/>
            <a:endCxn id="2" idx="6"/>
          </p:cNvCxnSpPr>
          <p:nvPr/>
        </p:nvCxnSpPr>
        <p:spPr>
          <a:xfrm flipH="1">
            <a:off x="1296205" y="3434465"/>
            <a:ext cx="46748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7"/>
          </p:cNvCxnSpPr>
          <p:nvPr/>
        </p:nvCxnSpPr>
        <p:spPr>
          <a:xfrm flipH="1">
            <a:off x="2563677" y="2303673"/>
            <a:ext cx="705418" cy="8214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4" idx="6"/>
          </p:cNvCxnSpPr>
          <p:nvPr/>
        </p:nvCxnSpPr>
        <p:spPr>
          <a:xfrm flipH="1">
            <a:off x="4069084" y="1994305"/>
            <a:ext cx="9223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3" idx="6"/>
          </p:cNvCxnSpPr>
          <p:nvPr/>
        </p:nvCxnSpPr>
        <p:spPr>
          <a:xfrm flipH="1">
            <a:off x="2700933" y="3434465"/>
            <a:ext cx="3456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위쪽 화살표 설명선 15"/>
          <p:cNvSpPr/>
          <p:nvPr/>
        </p:nvSpPr>
        <p:spPr>
          <a:xfrm>
            <a:off x="5873235" y="4049241"/>
            <a:ext cx="1505407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eature/cart</a:t>
            </a:r>
            <a:br>
              <a:rPr lang="en-US" altLang="ko-KR" dirty="0" smtClean="0"/>
            </a:br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6402486" y="548680"/>
            <a:ext cx="1740768" cy="8640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br>
              <a:rPr lang="en-US" altLang="ko-KR" dirty="0"/>
            </a:b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04248" y="1556792"/>
            <a:ext cx="937245" cy="87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병</a:t>
            </a:r>
            <a:r>
              <a:rPr lang="ko-KR" altLang="en-US" sz="1400" dirty="0" err="1"/>
              <a:t>합</a:t>
            </a:r>
            <a:r>
              <a:rPr lang="ko-KR" altLang="en-US" sz="1400" dirty="0" err="1" smtClean="0"/>
              <a:t>커밋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5" idx="2"/>
            <a:endCxn id="5" idx="6"/>
          </p:cNvCxnSpPr>
          <p:nvPr/>
        </p:nvCxnSpPr>
        <p:spPr>
          <a:xfrm flipH="1">
            <a:off x="5928717" y="1994305"/>
            <a:ext cx="87553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804248" y="2431817"/>
            <a:ext cx="290314" cy="565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114</Words>
  <Application>Microsoft Office PowerPoint</Application>
  <PresentationFormat>화면 슬라이드 쇼(4:3)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parknote</dc:creator>
  <cp:lastModifiedBy>parknote</cp:lastModifiedBy>
  <cp:revision>66</cp:revision>
  <dcterms:created xsi:type="dcterms:W3CDTF">2020-04-15T07:42:25Z</dcterms:created>
  <dcterms:modified xsi:type="dcterms:W3CDTF">2020-04-15T14:17:40Z</dcterms:modified>
</cp:coreProperties>
</file>