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3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5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21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2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5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82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3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6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7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7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0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6CBB-EF44-493E-8030-6EA34AA7A64B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9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52661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44949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364088" y="2644815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7" idx="2"/>
            <a:endCxn id="2" idx="6"/>
          </p:cNvCxnSpPr>
          <p:nvPr/>
        </p:nvCxnSpPr>
        <p:spPr>
          <a:xfrm flipH="1">
            <a:off x="1764829" y="3331917"/>
            <a:ext cx="108012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2"/>
            <a:endCxn id="7" idx="6"/>
          </p:cNvCxnSpPr>
          <p:nvPr/>
        </p:nvCxnSpPr>
        <p:spPr>
          <a:xfrm flipH="1">
            <a:off x="4357117" y="3328891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아래쪽 화살표 설명선 28"/>
          <p:cNvSpPr/>
          <p:nvPr/>
        </p:nvSpPr>
        <p:spPr>
          <a:xfrm>
            <a:off x="5256076" y="1311052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30" name="위쪽 화살표 설명선 29"/>
          <p:cNvSpPr/>
          <p:nvPr/>
        </p:nvSpPr>
        <p:spPr>
          <a:xfrm>
            <a:off x="5256076" y="4149080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2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493599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22350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7021412" y="4025974"/>
            <a:ext cx="1651703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6945667" y="1994304"/>
            <a:ext cx="174076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br>
              <a:rPr lang="en-US" altLang="ko-KR" dirty="0"/>
            </a:br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378642" y="299620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병</a:t>
            </a:r>
            <a:r>
              <a:rPr lang="ko-KR" altLang="en-US" sz="1400" dirty="0" err="1"/>
              <a:t>합</a:t>
            </a:r>
            <a:r>
              <a:rPr lang="ko-KR" altLang="en-US" sz="1400" dirty="0" err="1" smtClean="0"/>
              <a:t>커밋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stCxn id="15" idx="1"/>
          </p:cNvCxnSpPr>
          <p:nvPr/>
        </p:nvCxnSpPr>
        <p:spPr>
          <a:xfrm flipH="1" flipV="1">
            <a:off x="5928717" y="2151906"/>
            <a:ext cx="1587181" cy="9724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2"/>
            <a:endCxn id="6" idx="6"/>
          </p:cNvCxnSpPr>
          <p:nvPr/>
        </p:nvCxnSpPr>
        <p:spPr>
          <a:xfrm flipH="1">
            <a:off x="5873235" y="3433721"/>
            <a:ext cx="1505407" cy="7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493599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22350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7021412" y="4025974"/>
            <a:ext cx="1651703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너구리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038190" y="548680"/>
            <a:ext cx="284380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)upstream/master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378642" y="299620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병</a:t>
            </a:r>
            <a:r>
              <a:rPr lang="ko-KR" altLang="en-US" sz="1400" dirty="0" err="1"/>
              <a:t>합</a:t>
            </a:r>
            <a:r>
              <a:rPr lang="ko-KR" altLang="en-US" sz="1400" dirty="0" err="1" smtClean="0"/>
              <a:t>커밋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stCxn id="15" idx="1"/>
          </p:cNvCxnSpPr>
          <p:nvPr/>
        </p:nvCxnSpPr>
        <p:spPr>
          <a:xfrm flipH="1" flipV="1">
            <a:off x="5928717" y="2151906"/>
            <a:ext cx="1587181" cy="9724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2"/>
            <a:endCxn id="6" idx="6"/>
          </p:cNvCxnSpPr>
          <p:nvPr/>
        </p:nvCxnSpPr>
        <p:spPr>
          <a:xfrm flipH="1">
            <a:off x="5873235" y="3433721"/>
            <a:ext cx="1505407" cy="7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3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4283968" y="2989734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27247"/>
            <a:ext cx="1583035" cy="72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6375010" y="4073921"/>
            <a:ext cx="1651703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너구리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2167544" y="620688"/>
            <a:ext cx="284380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)upstream/master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732240" y="299620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stCxn id="15" idx="2"/>
            <a:endCxn id="6" idx="6"/>
          </p:cNvCxnSpPr>
          <p:nvPr/>
        </p:nvCxnSpPr>
        <p:spPr>
          <a:xfrm flipH="1" flipV="1">
            <a:off x="5221213" y="3427247"/>
            <a:ext cx="1511027" cy="64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" idx="2"/>
          </p:cNvCxnSpPr>
          <p:nvPr/>
        </p:nvCxnSpPr>
        <p:spPr>
          <a:xfrm flipH="1">
            <a:off x="323528" y="3434465"/>
            <a:ext cx="1440160" cy="98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5179304" y="1556791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4" idx="6"/>
          </p:cNvCxnSpPr>
          <p:nvPr/>
        </p:nvCxnSpPr>
        <p:spPr>
          <a:xfrm flipH="1">
            <a:off x="4069084" y="1994304"/>
            <a:ext cx="111022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6585172" y="2580255"/>
            <a:ext cx="1651703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너구리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2167544" y="620688"/>
            <a:ext cx="284380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)upstream/master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942400" y="1565573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stCxn id="15" idx="2"/>
            <a:endCxn id="6" idx="6"/>
          </p:cNvCxnSpPr>
          <p:nvPr/>
        </p:nvCxnSpPr>
        <p:spPr>
          <a:xfrm flipH="1" flipV="1">
            <a:off x="6116549" y="1994304"/>
            <a:ext cx="825851" cy="878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" idx="2"/>
          </p:cNvCxnSpPr>
          <p:nvPr/>
        </p:nvCxnSpPr>
        <p:spPr>
          <a:xfrm flipH="1">
            <a:off x="323528" y="3434465"/>
            <a:ext cx="1440160" cy="98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>
            <a:stCxn id="12" idx="6"/>
            <a:endCxn id="3" idx="2"/>
          </p:cNvCxnSpPr>
          <p:nvPr/>
        </p:nvCxnSpPr>
        <p:spPr>
          <a:xfrm flipV="1">
            <a:off x="4298825" y="4597522"/>
            <a:ext cx="3369519" cy="4211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9" idx="2"/>
            <a:endCxn id="3" idx="0"/>
          </p:cNvCxnSpPr>
          <p:nvPr/>
        </p:nvCxnSpPr>
        <p:spPr>
          <a:xfrm>
            <a:off x="8136966" y="2503825"/>
            <a:ext cx="1" cy="16561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2"/>
            <a:endCxn id="19" idx="0"/>
          </p:cNvCxnSpPr>
          <p:nvPr/>
        </p:nvCxnSpPr>
        <p:spPr>
          <a:xfrm>
            <a:off x="6048734" y="1548061"/>
            <a:ext cx="1" cy="15476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7" idx="5"/>
            <a:endCxn id="14" idx="2"/>
          </p:cNvCxnSpPr>
          <p:nvPr/>
        </p:nvCxnSpPr>
        <p:spPr>
          <a:xfrm>
            <a:off x="1555565" y="4717640"/>
            <a:ext cx="1806015" cy="14531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3" idx="2"/>
            <a:endCxn id="4" idx="6"/>
          </p:cNvCxnSpPr>
          <p:nvPr/>
        </p:nvCxnSpPr>
        <p:spPr>
          <a:xfrm flipH="1" flipV="1">
            <a:off x="1692821" y="2586762"/>
            <a:ext cx="1668759" cy="13126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0" idx="2"/>
            <a:endCxn id="17" idx="0"/>
          </p:cNvCxnSpPr>
          <p:nvPr/>
        </p:nvCxnSpPr>
        <p:spPr>
          <a:xfrm>
            <a:off x="1224198" y="2001387"/>
            <a:ext cx="1" cy="19693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2"/>
            <a:endCxn id="14" idx="0"/>
          </p:cNvCxnSpPr>
          <p:nvPr/>
        </p:nvCxnSpPr>
        <p:spPr>
          <a:xfrm>
            <a:off x="3806192" y="954485"/>
            <a:ext cx="24011" cy="47787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361580" y="11967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7668344" y="4160009"/>
            <a:ext cx="937245" cy="8750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755576" y="2149249"/>
            <a:ext cx="937245" cy="8750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292650" y="1116013"/>
            <a:ext cx="1512168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</a:t>
            </a:r>
            <a:r>
              <a:rPr lang="en-US" altLang="ko-KR" sz="1400" dirty="0" smtClean="0"/>
              <a:t>eat/a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949771" y="107762"/>
            <a:ext cx="17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test.itshirt.com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80112" y="1854133"/>
            <a:ext cx="937245" cy="8750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50108" y="522437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380882" y="2071777"/>
            <a:ext cx="1512168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feat/b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14" y="1569339"/>
            <a:ext cx="1512168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latest</a:t>
            </a:r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3361580" y="2301565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3361580" y="458112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3361580" y="3461943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3361580" y="5733256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4022" y="1182651"/>
            <a:ext cx="128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</a:t>
            </a:r>
            <a:r>
              <a:rPr lang="en-US" altLang="ko-KR" dirty="0" smtClean="0"/>
              <a:t>tshirt.com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55576" y="3970759"/>
            <a:ext cx="937245" cy="8750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5580112" y="3095734"/>
            <a:ext cx="937245" cy="8750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7668344" y="2729158"/>
            <a:ext cx="937245" cy="8750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29" name="직선 연결선 28"/>
          <p:cNvCxnSpPr>
            <a:stCxn id="19" idx="2"/>
            <a:endCxn id="13" idx="6"/>
          </p:cNvCxnSpPr>
          <p:nvPr/>
        </p:nvCxnSpPr>
        <p:spPr>
          <a:xfrm flipH="1">
            <a:off x="4298825" y="3533247"/>
            <a:ext cx="1281287" cy="3662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" idx="6"/>
            <a:endCxn id="7" idx="2"/>
          </p:cNvCxnSpPr>
          <p:nvPr/>
        </p:nvCxnSpPr>
        <p:spPr>
          <a:xfrm>
            <a:off x="4298825" y="1634265"/>
            <a:ext cx="1281287" cy="6573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>
            <a:stCxn id="17" idx="5"/>
            <a:endCxn id="14" idx="2"/>
          </p:cNvCxnSpPr>
          <p:nvPr/>
        </p:nvCxnSpPr>
        <p:spPr>
          <a:xfrm>
            <a:off x="1555565" y="5565977"/>
            <a:ext cx="1806015" cy="6047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3" idx="2"/>
            <a:endCxn id="4" idx="6"/>
          </p:cNvCxnSpPr>
          <p:nvPr/>
        </p:nvCxnSpPr>
        <p:spPr>
          <a:xfrm flipH="1" flipV="1">
            <a:off x="1692821" y="3435099"/>
            <a:ext cx="1668759" cy="464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0" idx="2"/>
            <a:endCxn id="17" idx="0"/>
          </p:cNvCxnSpPr>
          <p:nvPr/>
        </p:nvCxnSpPr>
        <p:spPr>
          <a:xfrm>
            <a:off x="1224198" y="2849724"/>
            <a:ext cx="1" cy="19693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2"/>
            <a:endCxn id="14" idx="0"/>
          </p:cNvCxnSpPr>
          <p:nvPr/>
        </p:nvCxnSpPr>
        <p:spPr>
          <a:xfrm>
            <a:off x="3806192" y="954485"/>
            <a:ext cx="24011" cy="47787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361580" y="11967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755576" y="2997586"/>
            <a:ext cx="937245" cy="8750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949771" y="107762"/>
            <a:ext cx="17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test.itshirt.com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50108" y="522437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master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114" y="2417676"/>
            <a:ext cx="1512168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latest</a:t>
            </a:r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3361580" y="2301565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3361580" y="458112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3361580" y="3461943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3361580" y="5733256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4022" y="2030988"/>
            <a:ext cx="128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</a:t>
            </a:r>
            <a:r>
              <a:rPr lang="en-US" altLang="ko-KR" dirty="0" smtClean="0"/>
              <a:t>tshirt.com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55576" y="4819096"/>
            <a:ext cx="937245" cy="8750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706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619672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 flipH="1">
            <a:off x="612701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아래쪽 화살표 설명선 6"/>
          <p:cNvSpPr/>
          <p:nvPr/>
        </p:nvSpPr>
        <p:spPr>
          <a:xfrm>
            <a:off x="4033453" y="1351806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8" name="위쪽 화살표 설명선 7"/>
          <p:cNvSpPr/>
          <p:nvPr/>
        </p:nvSpPr>
        <p:spPr>
          <a:xfrm>
            <a:off x="1511660" y="4152106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141465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3134494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-972616" y="2650867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4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619672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2" idx="2"/>
          </p:cNvCxnSpPr>
          <p:nvPr/>
        </p:nvCxnSpPr>
        <p:spPr>
          <a:xfrm flipH="1">
            <a:off x="612701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아래쪽 화살표 설명선 3"/>
          <p:cNvSpPr/>
          <p:nvPr/>
        </p:nvSpPr>
        <p:spPr>
          <a:xfrm>
            <a:off x="6175759" y="476672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5" name="위쪽 화살표 설명선 4"/>
          <p:cNvSpPr/>
          <p:nvPr/>
        </p:nvSpPr>
        <p:spPr>
          <a:xfrm>
            <a:off x="6283771" y="5373216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141465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131468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-972616" y="2650867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83771" y="1700808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300192" y="3789040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2"/>
            <a:endCxn id="6" idx="7"/>
          </p:cNvCxnSpPr>
          <p:nvPr/>
        </p:nvCxnSpPr>
        <p:spPr>
          <a:xfrm flipH="1">
            <a:off x="5432181" y="2384884"/>
            <a:ext cx="851590" cy="4633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6" idx="5"/>
          </p:cNvCxnSpPr>
          <p:nvPr/>
        </p:nvCxnSpPr>
        <p:spPr>
          <a:xfrm flipH="1" flipV="1">
            <a:off x="5432181" y="3815632"/>
            <a:ext cx="868011" cy="4774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1511660" y="4221088"/>
            <a:ext cx="1728192" cy="1152128"/>
          </a:xfrm>
          <a:prstGeom prst="upArrowCallo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7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아래쪽 화살표 설명선 3"/>
          <p:cNvSpPr/>
          <p:nvPr/>
        </p:nvSpPr>
        <p:spPr>
          <a:xfrm>
            <a:off x="3655479" y="-626156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5" name="위쪽 화살표 설명선 4"/>
          <p:cNvSpPr/>
          <p:nvPr/>
        </p:nvSpPr>
        <p:spPr>
          <a:xfrm>
            <a:off x="3655479" y="3694324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621185" y="1545013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11188" y="2229089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763491" y="597980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698304" y="2267460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2"/>
            <a:endCxn id="6" idx="7"/>
          </p:cNvCxnSpPr>
          <p:nvPr/>
        </p:nvCxnSpPr>
        <p:spPr>
          <a:xfrm flipH="1">
            <a:off x="2911901" y="1282056"/>
            <a:ext cx="851590" cy="4633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2"/>
            <a:endCxn id="6" idx="5"/>
          </p:cNvCxnSpPr>
          <p:nvPr/>
        </p:nvCxnSpPr>
        <p:spPr>
          <a:xfrm flipH="1" flipV="1">
            <a:off x="2911901" y="2712804"/>
            <a:ext cx="786403" cy="2387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위쪽 화살표 설명선 14"/>
          <p:cNvSpPr/>
          <p:nvPr/>
        </p:nvSpPr>
        <p:spPr>
          <a:xfrm>
            <a:off x="3698304" y="4998852"/>
            <a:ext cx="1728192" cy="1152128"/>
          </a:xfrm>
          <a:prstGeom prst="upArrowCallo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9592" y="148478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>
            <a:off x="971600" y="1615555"/>
            <a:ext cx="792088" cy="57606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91880" y="1491655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62078" y="1615555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70670" y="3501008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91880" y="3507879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62078" y="3631779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91880" y="548905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462078" y="5612954"/>
            <a:ext cx="828092" cy="576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91580" y="548905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761778" y="5612954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/>
          <p:nvPr/>
        </p:nvSpPr>
        <p:spPr>
          <a:xfrm>
            <a:off x="3016399" y="1922637"/>
            <a:ext cx="331118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/>
          <p:nvPr/>
        </p:nvSpPr>
        <p:spPr>
          <a:xfrm>
            <a:off x="3016399" y="3959052"/>
            <a:ext cx="331118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십자형 17"/>
          <p:cNvSpPr/>
          <p:nvPr/>
        </p:nvSpPr>
        <p:spPr>
          <a:xfrm>
            <a:off x="3016399" y="5957106"/>
            <a:ext cx="331118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88224" y="1491655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6660232" y="1622426"/>
            <a:ext cx="792088" cy="57606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60332" y="1615555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588224" y="3488829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558422" y="3612729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90134" y="547000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560332" y="5593904"/>
            <a:ext cx="828092" cy="576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236296" y="5291944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039529" y="510727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652120" y="2096852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652120" y="4103068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652120" y="6070340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796136" y="5900986"/>
            <a:ext cx="360040" cy="344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5796136" y="5887058"/>
            <a:ext cx="360040" cy="358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67367" y="105745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병합 </a:t>
            </a:r>
            <a:r>
              <a:rPr lang="ko-KR" altLang="en-US" dirty="0" err="1" smtClean="0"/>
              <a:t>커밋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67367" y="29969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빨</a:t>
            </a:r>
            <a:r>
              <a:rPr lang="ko-KR" altLang="en-US" dirty="0"/>
              <a:t>리</a:t>
            </a:r>
            <a:r>
              <a:rPr lang="ko-KR" altLang="en-US" dirty="0" smtClean="0"/>
              <a:t> 감</a:t>
            </a:r>
            <a:r>
              <a:rPr lang="ko-KR" altLang="en-US" dirty="0"/>
              <a:t>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3110" y="49914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충</a:t>
            </a:r>
            <a:r>
              <a:rPr lang="ko-KR" altLang="en-US" dirty="0"/>
              <a:t>돌</a:t>
            </a:r>
          </a:p>
        </p:txBody>
      </p:sp>
    </p:spTree>
    <p:extLst>
      <p:ext uri="{BB962C8B-B14F-4D97-AF65-F5344CB8AC3E}">
        <p14:creationId xmlns:p14="http://schemas.microsoft.com/office/powerpoint/2010/main" val="29306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위쪽 화살표 설명선 14"/>
          <p:cNvSpPr/>
          <p:nvPr/>
        </p:nvSpPr>
        <p:spPr>
          <a:xfrm>
            <a:off x="1479606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211960" y="548680"/>
            <a:ext cx="2520280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eature/detail-page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7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211960" y="548680"/>
            <a:ext cx="2520280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eature/detail-page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7" name="왼쪽 화살표 설명선 6"/>
          <p:cNvSpPr/>
          <p:nvPr/>
        </p:nvSpPr>
        <p:spPr>
          <a:xfrm>
            <a:off x="6057081" y="1647848"/>
            <a:ext cx="1941934" cy="674873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r>
              <a:rPr lang="en-US" altLang="ko-KR" dirty="0" smtClean="0"/>
              <a:t>aster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589710" y="548680"/>
            <a:ext cx="174076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br>
              <a:rPr lang="en-US" altLang="ko-KR" dirty="0"/>
            </a:br>
            <a:r>
              <a:rPr lang="en-US" altLang="ko-KR" dirty="0"/>
              <a:t>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8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6402486" y="548680"/>
            <a:ext cx="174076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br>
              <a:rPr lang="en-US" altLang="ko-KR" dirty="0"/>
            </a:br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804248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병</a:t>
            </a:r>
            <a:r>
              <a:rPr lang="ko-KR" altLang="en-US" sz="1400" dirty="0" err="1"/>
              <a:t>합</a:t>
            </a:r>
            <a:r>
              <a:rPr lang="ko-KR" altLang="en-US" sz="1400" dirty="0" err="1" smtClean="0"/>
              <a:t>커밋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stCxn id="15" idx="2"/>
            <a:endCxn id="5" idx="6"/>
          </p:cNvCxnSpPr>
          <p:nvPr/>
        </p:nvCxnSpPr>
        <p:spPr>
          <a:xfrm flipH="1">
            <a:off x="5928717" y="1994305"/>
            <a:ext cx="87553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804248" y="2431817"/>
            <a:ext cx="290314" cy="5651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6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170</Words>
  <Application>Microsoft Office PowerPoint</Application>
  <PresentationFormat>화면 슬라이드 쇼(4:3)</PresentationFormat>
  <Paragraphs>95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parknote</dc:creator>
  <cp:lastModifiedBy>parknote</cp:lastModifiedBy>
  <cp:revision>109</cp:revision>
  <dcterms:created xsi:type="dcterms:W3CDTF">2020-04-15T07:42:25Z</dcterms:created>
  <dcterms:modified xsi:type="dcterms:W3CDTF">2020-04-26T03:53:02Z</dcterms:modified>
</cp:coreProperties>
</file>