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84FCC-56B7-4160-9E41-3E4D1E565F3B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83505-5861-4891-989F-362837C14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512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84FCC-56B7-4160-9E41-3E4D1E565F3B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83505-5861-4891-989F-362837C14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387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84FCC-56B7-4160-9E41-3E4D1E565F3B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83505-5861-4891-989F-362837C14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08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84FCC-56B7-4160-9E41-3E4D1E565F3B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83505-5861-4891-989F-362837C14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461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84FCC-56B7-4160-9E41-3E4D1E565F3B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83505-5861-4891-989F-362837C14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953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84FCC-56B7-4160-9E41-3E4D1E565F3B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83505-5861-4891-989F-362837C14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312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84FCC-56B7-4160-9E41-3E4D1E565F3B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83505-5861-4891-989F-362837C14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525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84FCC-56B7-4160-9E41-3E4D1E565F3B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83505-5861-4891-989F-362837C14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79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84FCC-56B7-4160-9E41-3E4D1E565F3B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83505-5861-4891-989F-362837C14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031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84FCC-56B7-4160-9E41-3E4D1E565F3B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83505-5861-4891-989F-362837C14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541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84FCC-56B7-4160-9E41-3E4D1E565F3B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83505-5861-4891-989F-362837C14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644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84FCC-56B7-4160-9E41-3E4D1E565F3B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83505-5861-4891-989F-362837C14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284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5585"/>
            <a:ext cx="12192000" cy="2387600"/>
          </a:xfrm>
        </p:spPr>
        <p:txBody>
          <a:bodyPr/>
          <a:lstStyle/>
          <a:p>
            <a:r>
              <a:rPr lang="en-US" altLang="ko-KR" b="1" dirty="0" err="1" smtClean="0"/>
              <a:t>Inosys</a:t>
            </a:r>
            <a:r>
              <a:rPr lang="en-US" altLang="ko-KR" dirty="0" smtClean="0"/>
              <a:t> &amp; </a:t>
            </a:r>
            <a:r>
              <a:rPr lang="en-US" altLang="ko-KR" b="1" dirty="0" err="1" smtClean="0"/>
              <a:t>Seowoo</a:t>
            </a:r>
            <a:r>
              <a:rPr lang="en-US" altLang="ko-KR" dirty="0" smtClean="0"/>
              <a:t> </a:t>
            </a:r>
            <a:r>
              <a:rPr lang="ko-KR" altLang="en-US" dirty="0" smtClean="0"/>
              <a:t>화면정의서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12108" y="3256048"/>
            <a:ext cx="9144000" cy="2848190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FreeBoardDto.java</a:t>
            </a:r>
            <a:r>
              <a:rPr lang="ko-KR" altLang="en-US" dirty="0" smtClean="0">
                <a:solidFill>
                  <a:srgbClr val="FF0000"/>
                </a:solidFill>
              </a:rPr>
              <a:t>는 수정</a:t>
            </a:r>
            <a:r>
              <a:rPr lang="en-US" altLang="ko-KR" dirty="0" smtClean="0">
                <a:solidFill>
                  <a:srgbClr val="FF0000"/>
                </a:solidFill>
              </a:rPr>
              <a:t>/</a:t>
            </a:r>
            <a:r>
              <a:rPr lang="ko-KR" altLang="en-US" dirty="0" smtClean="0">
                <a:solidFill>
                  <a:srgbClr val="FF0000"/>
                </a:solidFill>
              </a:rPr>
              <a:t>삭제</a:t>
            </a:r>
            <a:r>
              <a:rPr lang="en-US" altLang="ko-KR" dirty="0" smtClean="0">
                <a:solidFill>
                  <a:srgbClr val="FF0000"/>
                </a:solidFill>
              </a:rPr>
              <a:t>/</a:t>
            </a:r>
            <a:r>
              <a:rPr lang="ko-KR" altLang="en-US" dirty="0" smtClean="0">
                <a:solidFill>
                  <a:srgbClr val="FF0000"/>
                </a:solidFill>
              </a:rPr>
              <a:t>추가 하지 마세요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DB </a:t>
            </a:r>
            <a:r>
              <a:rPr lang="ko-KR" altLang="en-US" dirty="0" err="1" smtClean="0">
                <a:solidFill>
                  <a:srgbClr val="FF0000"/>
                </a:solidFill>
              </a:rPr>
              <a:t>컬럼</a:t>
            </a:r>
            <a:r>
              <a:rPr lang="ko-KR" altLang="en-US" dirty="0" smtClean="0">
                <a:solidFill>
                  <a:srgbClr val="FF0000"/>
                </a:solidFill>
              </a:rPr>
              <a:t> 명 수정은 없습니다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Tomcat -&gt; Server.xml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/>
              <a:t>Connector </a:t>
            </a:r>
            <a:r>
              <a:rPr lang="en-US" altLang="ko-KR" dirty="0" smtClean="0"/>
              <a:t> </a:t>
            </a:r>
            <a:r>
              <a:rPr lang="ko-KR" altLang="en-US" dirty="0" smtClean="0"/>
              <a:t>부분에</a:t>
            </a:r>
            <a:endParaRPr lang="en-US" altLang="ko-KR" dirty="0" smtClean="0"/>
          </a:p>
          <a:p>
            <a:r>
              <a:rPr lang="en-US" altLang="ko-KR" dirty="0" err="1"/>
              <a:t>URIEncoding</a:t>
            </a:r>
            <a:r>
              <a:rPr lang="en-US" altLang="ko-KR" dirty="0"/>
              <a:t>="</a:t>
            </a:r>
            <a:r>
              <a:rPr lang="en-US" altLang="ko-KR" dirty="0" smtClean="0"/>
              <a:t>UTF-8“ </a:t>
            </a:r>
            <a:r>
              <a:rPr lang="ko-KR" altLang="en-US" dirty="0" smtClean="0"/>
              <a:t>추가해주세요</a:t>
            </a:r>
            <a:r>
              <a:rPr lang="en-US" altLang="ko-KR" dirty="0" smtClean="0"/>
              <a:t>.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*** </a:t>
            </a:r>
            <a:r>
              <a:rPr lang="ko-KR" altLang="en-US" dirty="0" smtClean="0">
                <a:solidFill>
                  <a:srgbClr val="FF0000"/>
                </a:solidFill>
              </a:rPr>
              <a:t>화면을 개발 </a:t>
            </a:r>
            <a:r>
              <a:rPr lang="ko-KR" altLang="en-US" dirty="0" err="1" smtClean="0">
                <a:solidFill>
                  <a:srgbClr val="FF0000"/>
                </a:solidFill>
              </a:rPr>
              <a:t>하기전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err="1" smtClean="0">
                <a:solidFill>
                  <a:srgbClr val="FF0000"/>
                </a:solidFill>
              </a:rPr>
              <a:t>ppt</a:t>
            </a:r>
            <a:r>
              <a:rPr lang="ko-KR" altLang="en-US" dirty="0" smtClean="0">
                <a:solidFill>
                  <a:srgbClr val="FF0000"/>
                </a:solidFill>
              </a:rPr>
              <a:t>내용을 숙지하고 만들어주세요 </a:t>
            </a:r>
            <a:r>
              <a:rPr lang="en-US" altLang="ko-KR" dirty="0" smtClean="0">
                <a:solidFill>
                  <a:srgbClr val="FF0000"/>
                </a:solidFill>
              </a:rPr>
              <a:t>***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156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화면 띄우기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100" dirty="0" smtClean="0"/>
              <a:t>아래와 같이 화면을 띄워주세요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57663"/>
            <a:ext cx="3515787" cy="415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202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31189"/>
            <a:ext cx="4162168" cy="19431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데이터 모두 출력하기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8213"/>
          </a:xfrm>
        </p:spPr>
        <p:txBody>
          <a:bodyPr>
            <a:normAutofit/>
          </a:bodyPr>
          <a:lstStyle/>
          <a:p>
            <a:r>
              <a:rPr lang="ko-KR" altLang="en-US" sz="1100" dirty="0" smtClean="0"/>
              <a:t>타입에 데이터 출력하기</a:t>
            </a:r>
            <a:r>
              <a:rPr lang="en-US" altLang="ko-KR" sz="1100" dirty="0" smtClean="0"/>
              <a:t>.( oracle </a:t>
            </a:r>
            <a:r>
              <a:rPr lang="ko-KR" altLang="en-US" sz="1100" dirty="0" smtClean="0"/>
              <a:t>처음 체크리스트에 있던 </a:t>
            </a:r>
            <a:r>
              <a:rPr lang="en-US" altLang="ko-KR" sz="1100" dirty="0" smtClean="0"/>
              <a:t>freeboard </a:t>
            </a:r>
            <a:r>
              <a:rPr lang="ko-KR" altLang="en-US" sz="1100" dirty="0" smtClean="0"/>
              <a:t>테이블에 </a:t>
            </a:r>
            <a:r>
              <a:rPr lang="ko-KR" altLang="en-US" sz="1100" dirty="0" err="1" smtClean="0"/>
              <a:t>컬럼명을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수정하지마세요</a:t>
            </a:r>
            <a:r>
              <a:rPr lang="en-US" altLang="ko-KR" sz="1100" dirty="0" smtClean="0"/>
              <a:t>.)</a:t>
            </a:r>
            <a:endParaRPr lang="en-US" altLang="ko-KR" sz="1100" dirty="0" smtClean="0"/>
          </a:p>
          <a:p>
            <a:endParaRPr lang="en-US" altLang="ko-KR" sz="1100" dirty="0"/>
          </a:p>
          <a:p>
            <a:endParaRPr lang="en-US" altLang="ko-KR" sz="1100" dirty="0" smtClean="0"/>
          </a:p>
          <a:p>
            <a:endParaRPr lang="en-US" altLang="ko-KR" sz="1100" dirty="0"/>
          </a:p>
          <a:p>
            <a:endParaRPr lang="en-US" altLang="ko-KR" sz="1100" dirty="0" smtClean="0"/>
          </a:p>
          <a:p>
            <a:endParaRPr lang="en-US" altLang="ko-KR" sz="1100" dirty="0"/>
          </a:p>
          <a:p>
            <a:endParaRPr lang="en-US" altLang="ko-KR" sz="1100" dirty="0" smtClean="0"/>
          </a:p>
          <a:p>
            <a:endParaRPr lang="en-US" altLang="ko-KR" sz="1100" dirty="0"/>
          </a:p>
          <a:p>
            <a:endParaRPr lang="en-US" altLang="ko-KR" sz="1100" dirty="0" smtClean="0"/>
          </a:p>
          <a:p>
            <a:r>
              <a:rPr lang="ko-KR" altLang="en-US" sz="1100" dirty="0" smtClean="0"/>
              <a:t>출력된 데이터는 </a:t>
            </a:r>
            <a:r>
              <a:rPr lang="en-US" altLang="ko-KR" sz="1100" dirty="0" smtClean="0"/>
              <a:t>01 &gt; </a:t>
            </a:r>
            <a:r>
              <a:rPr lang="ko-KR" altLang="en-US" sz="1100" dirty="0" smtClean="0"/>
              <a:t>자유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02 &gt; </a:t>
            </a:r>
            <a:r>
              <a:rPr lang="ko-KR" altLang="en-US" sz="1100" dirty="0" smtClean="0"/>
              <a:t>익명</a:t>
            </a:r>
            <a:r>
              <a:rPr lang="en-US" altLang="ko-KR" sz="1100" dirty="0" smtClean="0"/>
              <a:t>, 03 &gt; </a:t>
            </a:r>
            <a:r>
              <a:rPr lang="en-US" altLang="ko-KR" sz="1100" dirty="0" err="1" smtClean="0"/>
              <a:t>QnA</a:t>
            </a:r>
            <a:r>
              <a:rPr lang="ko-KR" altLang="en-US" sz="1100" dirty="0" smtClean="0"/>
              <a:t>로 바꿔주세요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함수는 </a:t>
            </a:r>
            <a:r>
              <a:rPr lang="en-US" altLang="ko-KR" sz="1100" dirty="0" smtClean="0"/>
              <a:t>2</a:t>
            </a:r>
            <a:r>
              <a:rPr lang="ko-KR" altLang="en-US" sz="1100" dirty="0" smtClean="0"/>
              <a:t>가지 있습니다</a:t>
            </a:r>
            <a:r>
              <a:rPr lang="en-US" altLang="ko-KR" sz="1100" dirty="0" smtClean="0"/>
              <a:t>. </a:t>
            </a:r>
            <a:br>
              <a:rPr lang="en-US" altLang="ko-KR" sz="1100" dirty="0" smtClean="0"/>
            </a:br>
            <a:r>
              <a:rPr lang="ko-KR" altLang="en-US" sz="1100" dirty="0" smtClean="0"/>
              <a:t>한가지는 </a:t>
            </a:r>
            <a:r>
              <a:rPr lang="en-US" altLang="ko-KR" sz="1100" dirty="0" smtClean="0"/>
              <a:t>mapper</a:t>
            </a:r>
            <a:r>
              <a:rPr lang="ko-KR" altLang="en-US" sz="1100" dirty="0" smtClean="0"/>
              <a:t>에 다른 한가지는 </a:t>
            </a:r>
            <a:r>
              <a:rPr lang="en-US" altLang="ko-KR" sz="1100" dirty="0" err="1" smtClean="0"/>
              <a:t>sqldeveloper</a:t>
            </a:r>
            <a:r>
              <a:rPr lang="ko-KR" altLang="en-US" sz="1100" dirty="0" smtClean="0"/>
              <a:t>에 적용해서 확인할 것</a:t>
            </a:r>
            <a:r>
              <a:rPr lang="en-US" altLang="ko-KR" sz="1100" dirty="0" smtClean="0"/>
              <a:t>.</a:t>
            </a:r>
          </a:p>
          <a:p>
            <a:endParaRPr lang="ko-KR" altLang="en-US" sz="11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904087"/>
            <a:ext cx="4162168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569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글쓰기버튼 완성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Submit </a:t>
            </a:r>
            <a:r>
              <a:rPr lang="ko-KR" altLang="en-US" sz="1100" dirty="0" smtClean="0"/>
              <a:t>방식으로 되어있는 글쓰기 버튼을 </a:t>
            </a:r>
            <a:r>
              <a:rPr lang="en-US" altLang="ko-KR" sz="1100" dirty="0" smtClean="0">
                <a:solidFill>
                  <a:srgbClr val="FF0000"/>
                </a:solidFill>
              </a:rPr>
              <a:t>ajax </a:t>
            </a:r>
            <a:r>
              <a:rPr lang="ko-KR" altLang="en-US" sz="1100" dirty="0" smtClean="0">
                <a:solidFill>
                  <a:srgbClr val="FF0000"/>
                </a:solidFill>
              </a:rPr>
              <a:t>통신</a:t>
            </a:r>
            <a:r>
              <a:rPr lang="ko-KR" altLang="en-US" sz="1100" dirty="0" smtClean="0"/>
              <a:t>으로 바꿔주세요</a:t>
            </a:r>
            <a:r>
              <a:rPr lang="en-US" altLang="ko-KR" sz="1100" dirty="0" smtClean="0"/>
              <a:t>. (ajax</a:t>
            </a:r>
            <a:r>
              <a:rPr lang="ko-KR" altLang="en-US" sz="1100" dirty="0" smtClean="0"/>
              <a:t>는 데이터를 보내기만 </a:t>
            </a:r>
            <a:r>
              <a:rPr lang="ko-KR" altLang="en-US" sz="1100" dirty="0" err="1" smtClean="0"/>
              <a:t>하는게아닌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받는것도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가능하다는사실</a:t>
            </a:r>
            <a:r>
              <a:rPr lang="ko-KR" altLang="en-US" sz="1100" dirty="0" smtClean="0"/>
              <a:t> 꼭 기억하세요</a:t>
            </a:r>
            <a:r>
              <a:rPr lang="en-US" altLang="ko-KR" sz="1100" dirty="0" smtClean="0"/>
              <a:t>.)</a:t>
            </a:r>
            <a:endParaRPr lang="en-US" altLang="ko-KR" sz="1100" dirty="0" smtClean="0"/>
          </a:p>
          <a:p>
            <a:endParaRPr lang="ko-KR" altLang="en-US" sz="11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334" y="2150075"/>
            <a:ext cx="3389055" cy="401821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393989" y="5115697"/>
            <a:ext cx="288325" cy="1894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489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글쓰기버튼 완성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100" dirty="0" smtClean="0"/>
              <a:t>글쓰기버튼 클릭 시 글을 등록하시겠습니까 문구 출력 후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ko-KR" altLang="en-US" sz="1100" dirty="0" smtClean="0"/>
              <a:t>확인버튼 클릭 시 저장 </a:t>
            </a:r>
            <a:r>
              <a:rPr lang="en-US" altLang="ko-KR" sz="1100" dirty="0" smtClean="0"/>
              <a:t>(</a:t>
            </a:r>
            <a:r>
              <a:rPr lang="en-US" altLang="ko-KR" sz="1100" dirty="0" smtClean="0">
                <a:solidFill>
                  <a:srgbClr val="FF0000"/>
                </a:solidFill>
              </a:rPr>
              <a:t>ajax</a:t>
            </a:r>
            <a:r>
              <a:rPr lang="ko-KR" altLang="en-US" sz="1100" dirty="0" smtClean="0">
                <a:solidFill>
                  <a:srgbClr val="FF0000"/>
                </a:solidFill>
              </a:rPr>
              <a:t>방식</a:t>
            </a:r>
            <a:r>
              <a:rPr lang="en-US" altLang="ko-KR" sz="1100" dirty="0" smtClean="0"/>
              <a:t>)</a:t>
            </a:r>
            <a:br>
              <a:rPr lang="en-US" altLang="ko-KR" sz="1100" dirty="0" smtClean="0"/>
            </a:br>
            <a:r>
              <a:rPr lang="ko-KR" altLang="en-US" sz="1100" dirty="0" smtClean="0"/>
              <a:t>취소버튼 클릭 시 머무르기</a:t>
            </a:r>
            <a:r>
              <a:rPr lang="en-US" altLang="ko-KR" sz="1100" dirty="0" smtClean="0"/>
              <a:t>.</a:t>
            </a:r>
          </a:p>
          <a:p>
            <a:endParaRPr lang="en-US" altLang="ko-KR" sz="1100" dirty="0"/>
          </a:p>
          <a:p>
            <a:endParaRPr lang="en-US" altLang="ko-KR" sz="1100" dirty="0" smtClean="0"/>
          </a:p>
          <a:p>
            <a:endParaRPr lang="en-US" altLang="ko-KR" sz="1100" dirty="0"/>
          </a:p>
          <a:p>
            <a:endParaRPr lang="en-US" altLang="ko-KR" sz="1100" dirty="0" smtClean="0"/>
          </a:p>
          <a:p>
            <a:endParaRPr lang="en-US" altLang="ko-KR" sz="1100" dirty="0"/>
          </a:p>
          <a:p>
            <a:r>
              <a:rPr lang="ko-KR" altLang="en-US" sz="1100" dirty="0" smtClean="0"/>
              <a:t>스크립트를 이용하여 이름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제목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내용에 빈 값이 있다면 저장되면 안됨</a:t>
            </a:r>
            <a:r>
              <a:rPr lang="en-US" altLang="ko-KR" sz="1100" dirty="0" smtClean="0"/>
              <a:t>. Alert</a:t>
            </a:r>
            <a:r>
              <a:rPr lang="ko-KR" altLang="en-US" sz="1100" dirty="0" smtClean="0"/>
              <a:t>출력 후 머무르기</a:t>
            </a:r>
            <a:r>
              <a:rPr lang="en-US" altLang="ko-KR" sz="1100" dirty="0" smtClean="0"/>
              <a:t>.</a:t>
            </a:r>
            <a:br>
              <a:rPr lang="en-US" altLang="ko-KR" sz="1100" dirty="0" smtClean="0"/>
            </a:br>
            <a:r>
              <a:rPr lang="ko-KR" altLang="en-US" sz="1100" dirty="0" smtClean="0"/>
              <a:t>유효성검사 필요</a:t>
            </a:r>
            <a:r>
              <a:rPr lang="en-US" altLang="ko-KR" sz="1100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99915"/>
            <a:ext cx="4276725" cy="12096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6112" y="2272228"/>
            <a:ext cx="4295775" cy="3600450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4547286" y="4530811"/>
            <a:ext cx="2051222" cy="535459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139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글쓰기버튼 완성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100" dirty="0" smtClean="0"/>
              <a:t>글 등록 성공 시 </a:t>
            </a:r>
            <a:r>
              <a:rPr lang="en-US" altLang="ko-KR" sz="1100" dirty="0" smtClean="0"/>
              <a:t>&gt; main</a:t>
            </a:r>
            <a:r>
              <a:rPr lang="ko-KR" altLang="en-US" sz="1100" dirty="0" smtClean="0"/>
              <a:t>으로 돌아가시겠습니까</a:t>
            </a:r>
            <a:r>
              <a:rPr lang="en-US" altLang="ko-KR" sz="1100" dirty="0" smtClean="0"/>
              <a:t>? </a:t>
            </a:r>
            <a:br>
              <a:rPr lang="en-US" altLang="ko-KR" sz="1100" dirty="0" smtClean="0"/>
            </a:br>
            <a:r>
              <a:rPr lang="ko-KR" altLang="en-US" sz="1100" dirty="0" smtClean="0"/>
              <a:t>확인버튼 클릭 시 </a:t>
            </a:r>
            <a:r>
              <a:rPr lang="en-US" altLang="ko-KR" sz="1100" dirty="0" smtClean="0"/>
              <a:t>&gt; main</a:t>
            </a:r>
            <a:r>
              <a:rPr lang="ko-KR" altLang="en-US" sz="1100" dirty="0" smtClean="0"/>
              <a:t>창으로 이동</a:t>
            </a:r>
            <a:r>
              <a:rPr lang="en-US" altLang="ko-KR" sz="1100" dirty="0" smtClean="0"/>
              <a:t> </a:t>
            </a:r>
            <a:br>
              <a:rPr lang="en-US" altLang="ko-KR" sz="1100" dirty="0" smtClean="0"/>
            </a:br>
            <a:r>
              <a:rPr lang="ko-KR" altLang="en-US" sz="1100" dirty="0" smtClean="0"/>
              <a:t>취소버튼 클릭 시 </a:t>
            </a:r>
            <a:r>
              <a:rPr lang="en-US" altLang="ko-KR" sz="1100" dirty="0" smtClean="0"/>
              <a:t>&gt; detail</a:t>
            </a:r>
            <a:r>
              <a:rPr lang="ko-KR" altLang="en-US" sz="1100" dirty="0" smtClean="0"/>
              <a:t>창으로 이동</a:t>
            </a:r>
            <a:endParaRPr lang="en-US" altLang="ko-KR" sz="1100" dirty="0" smtClean="0"/>
          </a:p>
          <a:p>
            <a:endParaRPr lang="en-US" altLang="ko-KR" sz="1100" dirty="0"/>
          </a:p>
          <a:p>
            <a:endParaRPr lang="en-US" altLang="ko-KR" sz="1100" dirty="0" smtClean="0"/>
          </a:p>
          <a:p>
            <a:endParaRPr lang="en-US" altLang="ko-KR" sz="1100" dirty="0"/>
          </a:p>
          <a:p>
            <a:endParaRPr lang="en-US" altLang="ko-KR" sz="1100" dirty="0" smtClean="0"/>
          </a:p>
          <a:p>
            <a:endParaRPr lang="en-US" altLang="ko-KR" sz="1100" dirty="0"/>
          </a:p>
          <a:p>
            <a:r>
              <a:rPr lang="ko-KR" altLang="en-US" dirty="0" smtClean="0"/>
              <a:t>예외처리 하기</a:t>
            </a:r>
            <a:r>
              <a:rPr lang="en-US" altLang="ko-KR" dirty="0" smtClean="0"/>
              <a:t>. Try catch</a:t>
            </a:r>
            <a:r>
              <a:rPr lang="ko-KR" altLang="en-US" dirty="0" smtClean="0"/>
              <a:t>문 사용하여 </a:t>
            </a:r>
            <a:r>
              <a:rPr lang="en-US" altLang="ko-KR" dirty="0" smtClean="0"/>
              <a:t>Exception </a:t>
            </a:r>
            <a:r>
              <a:rPr lang="ko-KR" altLang="en-US" dirty="0" smtClean="0"/>
              <a:t>처리 하기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Catch</a:t>
            </a:r>
            <a:r>
              <a:rPr lang="ko-KR" altLang="en-US" dirty="0" err="1" smtClean="0"/>
              <a:t>일때도</a:t>
            </a:r>
            <a:r>
              <a:rPr lang="ko-KR" altLang="en-US" dirty="0" smtClean="0"/>
              <a:t> </a:t>
            </a:r>
            <a:r>
              <a:rPr lang="en-US" altLang="ko-KR" dirty="0" smtClean="0"/>
              <a:t>success</a:t>
            </a:r>
            <a:r>
              <a:rPr lang="ko-KR" altLang="en-US" dirty="0" smtClean="0"/>
              <a:t>로 들어오기 때문에 성공인지 실패인지 판가름하여 처리 할 것</a:t>
            </a:r>
            <a:r>
              <a:rPr lang="en-US" altLang="ko-KR" dirty="0" smtClean="0"/>
              <a:t>. ( **</a:t>
            </a:r>
            <a:r>
              <a:rPr lang="ko-KR" altLang="en-US" dirty="0" smtClean="0">
                <a:solidFill>
                  <a:srgbClr val="FF0000"/>
                </a:solidFill>
              </a:rPr>
              <a:t>하드코딩 </a:t>
            </a:r>
            <a:r>
              <a:rPr lang="ko-KR" altLang="en-US" dirty="0" err="1" smtClean="0">
                <a:solidFill>
                  <a:srgbClr val="FF0000"/>
                </a:solidFill>
              </a:rPr>
              <a:t>하지말것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ko-KR" altLang="en-US" dirty="0" smtClean="0"/>
              <a:t>사용자 입장에서 오류를 확인 할 수 있도록 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84983"/>
            <a:ext cx="431482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46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</a:t>
            </a:r>
            <a:r>
              <a:rPr lang="ko-KR" altLang="en-US" dirty="0" smtClean="0"/>
              <a:t>디테일 창 완성 하기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 </a:t>
            </a:r>
            <a:r>
              <a:rPr lang="en-US" altLang="ko-KR" dirty="0" smtClean="0"/>
              <a:t>insert</a:t>
            </a:r>
            <a:r>
              <a:rPr lang="ko-KR" altLang="en-US" dirty="0" smtClean="0"/>
              <a:t>를 참고하여 만들어주세요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Ajax</a:t>
            </a:r>
            <a:r>
              <a:rPr lang="ko-KR" altLang="en-US" dirty="0" smtClean="0"/>
              <a:t>로 바꿔서 만들어 주세요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5789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다중삭제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8493" y="1467128"/>
            <a:ext cx="6191250" cy="31242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18493" y="2347784"/>
            <a:ext cx="214183" cy="230659"/>
          </a:xfrm>
          <a:prstGeom prst="rect">
            <a:avLst/>
          </a:prstGeom>
          <a:pattFill prst="pct5">
            <a:fgClr>
              <a:schemeClr val="l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18492" y="2913898"/>
            <a:ext cx="214183" cy="230659"/>
          </a:xfrm>
          <a:prstGeom prst="rect">
            <a:avLst/>
          </a:prstGeom>
          <a:pattFill prst="pct5">
            <a:fgClr>
              <a:schemeClr val="l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18492" y="3223172"/>
            <a:ext cx="214183" cy="230659"/>
          </a:xfrm>
          <a:prstGeom prst="rect">
            <a:avLst/>
          </a:prstGeom>
          <a:pattFill prst="pct5">
            <a:fgClr>
              <a:schemeClr val="l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18492" y="3495020"/>
            <a:ext cx="214183" cy="230659"/>
          </a:xfrm>
          <a:prstGeom prst="rect">
            <a:avLst/>
          </a:prstGeom>
          <a:pattFill prst="pct5">
            <a:fgClr>
              <a:schemeClr val="l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18492" y="3777733"/>
            <a:ext cx="214183" cy="230659"/>
          </a:xfrm>
          <a:prstGeom prst="rect">
            <a:avLst/>
          </a:prstGeom>
          <a:pattFill prst="pct5">
            <a:fgClr>
              <a:schemeClr val="l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>
            <a:off x="726730" y="3501086"/>
            <a:ext cx="205946" cy="211135"/>
          </a:xfrm>
          <a:custGeom>
            <a:avLst/>
            <a:gdLst>
              <a:gd name="connsiteX0" fmla="*/ 0 w 559819"/>
              <a:gd name="connsiteY0" fmla="*/ 62854 h 334946"/>
              <a:gd name="connsiteX1" fmla="*/ 255373 w 559819"/>
              <a:gd name="connsiteY1" fmla="*/ 334703 h 334946"/>
              <a:gd name="connsiteX2" fmla="*/ 436605 w 559819"/>
              <a:gd name="connsiteY2" fmla="*/ 21665 h 334946"/>
              <a:gd name="connsiteX3" fmla="*/ 551935 w 559819"/>
              <a:gd name="connsiteY3" fmla="*/ 71092 h 334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819" h="334946">
                <a:moveTo>
                  <a:pt x="0" y="62854"/>
                </a:moveTo>
                <a:cubicBezTo>
                  <a:pt x="91303" y="202211"/>
                  <a:pt x="182606" y="341568"/>
                  <a:pt x="255373" y="334703"/>
                </a:cubicBezTo>
                <a:cubicBezTo>
                  <a:pt x="328141" y="327838"/>
                  <a:pt x="387178" y="65600"/>
                  <a:pt x="436605" y="21665"/>
                </a:cubicBezTo>
                <a:cubicBezTo>
                  <a:pt x="486032" y="-22270"/>
                  <a:pt x="589005" y="3816"/>
                  <a:pt x="551935" y="71092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722609" y="2920313"/>
            <a:ext cx="205946" cy="211135"/>
          </a:xfrm>
          <a:custGeom>
            <a:avLst/>
            <a:gdLst>
              <a:gd name="connsiteX0" fmla="*/ 0 w 559819"/>
              <a:gd name="connsiteY0" fmla="*/ 62854 h 334946"/>
              <a:gd name="connsiteX1" fmla="*/ 255373 w 559819"/>
              <a:gd name="connsiteY1" fmla="*/ 334703 h 334946"/>
              <a:gd name="connsiteX2" fmla="*/ 436605 w 559819"/>
              <a:gd name="connsiteY2" fmla="*/ 21665 h 334946"/>
              <a:gd name="connsiteX3" fmla="*/ 551935 w 559819"/>
              <a:gd name="connsiteY3" fmla="*/ 71092 h 334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819" h="334946">
                <a:moveTo>
                  <a:pt x="0" y="62854"/>
                </a:moveTo>
                <a:cubicBezTo>
                  <a:pt x="91303" y="202211"/>
                  <a:pt x="182606" y="341568"/>
                  <a:pt x="255373" y="334703"/>
                </a:cubicBezTo>
                <a:cubicBezTo>
                  <a:pt x="328141" y="327838"/>
                  <a:pt x="387178" y="65600"/>
                  <a:pt x="436605" y="21665"/>
                </a:cubicBezTo>
                <a:cubicBezTo>
                  <a:pt x="486032" y="-22270"/>
                  <a:pt x="589005" y="3816"/>
                  <a:pt x="551935" y="71092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881815" y="4184820"/>
            <a:ext cx="691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5741773" y="4184820"/>
            <a:ext cx="922638" cy="3693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38200" y="4868562"/>
            <a:ext cx="6353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위와 같이 만들어 주시되</a:t>
            </a:r>
            <a:r>
              <a:rPr lang="en-US" altLang="ko-KR" dirty="0" smtClean="0"/>
              <a:t>, 2</a:t>
            </a:r>
            <a:r>
              <a:rPr lang="ko-KR" altLang="en-US" dirty="0" smtClean="0"/>
              <a:t>건의 데이터를 삭제해도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에서의 삭제는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건의 데이터는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번에 처리되도록 합니다</a:t>
            </a:r>
            <a:r>
              <a:rPr lang="en-US" altLang="ko-KR" dirty="0" smtClean="0"/>
              <a:t>. </a:t>
            </a:r>
            <a:r>
              <a:rPr lang="en-US" altLang="ko-KR" dirty="0" smtClean="0">
                <a:solidFill>
                  <a:srgbClr val="FF0000"/>
                </a:solidFill>
              </a:rPr>
              <a:t>(java</a:t>
            </a:r>
            <a:r>
              <a:rPr lang="ko-KR" altLang="en-US" dirty="0" smtClean="0">
                <a:solidFill>
                  <a:srgbClr val="FF0000"/>
                </a:solidFill>
              </a:rPr>
              <a:t>에서 </a:t>
            </a:r>
            <a:r>
              <a:rPr lang="en-US" altLang="ko-KR" dirty="0" smtClean="0">
                <a:solidFill>
                  <a:srgbClr val="FF0000"/>
                </a:solidFill>
              </a:rPr>
              <a:t>for</a:t>
            </a:r>
            <a:r>
              <a:rPr lang="ko-KR" altLang="en-US" dirty="0" smtClean="0">
                <a:solidFill>
                  <a:srgbClr val="FF0000"/>
                </a:solidFill>
              </a:rPr>
              <a:t>문을 사용하지 마세요</a:t>
            </a:r>
            <a:r>
              <a:rPr lang="en-US" altLang="ko-KR" dirty="0" smtClean="0">
                <a:solidFill>
                  <a:srgbClr val="FF0000"/>
                </a:solidFill>
              </a:rPr>
              <a:t>. DB</a:t>
            </a:r>
            <a:r>
              <a:rPr lang="ko-KR" altLang="en-US" dirty="0" smtClean="0">
                <a:solidFill>
                  <a:srgbClr val="FF0000"/>
                </a:solidFill>
              </a:rPr>
              <a:t>접속은 </a:t>
            </a:r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r>
              <a:rPr lang="ko-KR" altLang="en-US" dirty="0" smtClean="0">
                <a:solidFill>
                  <a:srgbClr val="FF0000"/>
                </a:solidFill>
              </a:rPr>
              <a:t>번만 이뤄집니다</a:t>
            </a:r>
            <a:r>
              <a:rPr lang="en-US" altLang="ko-KR" dirty="0" smtClean="0">
                <a:solidFill>
                  <a:srgbClr val="FF0000"/>
                </a:solidFill>
              </a:rPr>
              <a:t>.)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여기까지 했다면 기술팀장님 호출해주세요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6775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검색조건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하단과 같이 검색조건에 대하여 검색을 실행해주세요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81880"/>
            <a:ext cx="5345740" cy="271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246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216</Words>
  <Application>Microsoft Office PowerPoint</Application>
  <PresentationFormat>와이드스크린</PresentationFormat>
  <Paragraphs>48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Inosys &amp; Seowoo 화면정의서</vt:lpstr>
      <vt:lpstr>1. 화면 띄우기</vt:lpstr>
      <vt:lpstr>2. 데이터 모두 출력하기.</vt:lpstr>
      <vt:lpstr>3. 글쓰기버튼 완성.</vt:lpstr>
      <vt:lpstr>3. 글쓰기버튼 완성.</vt:lpstr>
      <vt:lpstr>3. 글쓰기버튼 완성</vt:lpstr>
      <vt:lpstr>4.디테일 창 완성 하기.</vt:lpstr>
      <vt:lpstr>5. 다중삭제.</vt:lpstr>
      <vt:lpstr>6. 검색조건.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Inosys &amp; Seowoo 화면정의서</dc:title>
  <dc:creator>ms</dc:creator>
  <cp:lastModifiedBy>ms</cp:lastModifiedBy>
  <cp:revision>14</cp:revision>
  <dcterms:created xsi:type="dcterms:W3CDTF">2022-10-25T04:36:19Z</dcterms:created>
  <dcterms:modified xsi:type="dcterms:W3CDTF">2023-02-28T06:08:01Z</dcterms:modified>
</cp:coreProperties>
</file>