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4"/>
  </p:sldMasterIdLst>
  <p:sldIdLst>
    <p:sldId id="256" r:id="rId5"/>
    <p:sldId id="259" r:id="rId6"/>
    <p:sldId id="257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448D7-F6B6-4362-9EDE-EE67D5864CD0}" v="1" dt="2023-12-01T03:55:52.596"/>
    <p1510:client id="{3AE8E640-D514-4677-8FF6-4B119F853D20}" v="578" dt="2023-12-01T04:44:30.421"/>
    <p1510:client id="{5DBFA5C7-E817-35B7-5EBA-A980DA410C58}" v="38" dt="2023-12-01T10:45:35.175"/>
    <p1510:client id="{69310187-2A5E-D903-1952-80E9AAC617F4}" v="367" dt="2023-12-01T05:38:04.996"/>
    <p1510:client id="{8B215F5E-DB82-38B8-FDCA-5877884B89E9}" v="112" dt="2023-12-01T13:20:57.223"/>
    <p1510:client id="{99DD4163-DD81-4E79-86FF-A61BA5D37F64}" v="229" dt="2023-12-01T05:08:30.932"/>
    <p1510:client id="{A8983F2E-5A16-4828-AB0C-27082DC702AF}" v="522" dt="2023-12-01T13:19:36.557"/>
    <p1510:client id="{B637A1F4-F22F-F2CD-F74C-AF5D9C4F2ABC}" v="37" dt="2023-12-01T03:58:59.545"/>
    <p1510:client id="{B69D10E9-53D5-C49D-1CC4-FD7BDC5DE09B}" v="1" dt="2023-12-01T12:58:25.982"/>
    <p1510:client id="{BED61D99-BB2D-4DDB-91E4-8A6AD9F026F7}" v="5" dt="2023-12-01T16:25:22.909"/>
    <p1510:client id="{DCF85D11-514C-4DBB-A378-2418049AEF5C}" v="59" dt="2023-12-01T03:38:59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119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4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9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4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373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38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89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9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December 1,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0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42386-EC45-590A-ECB9-6AB68D71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000" err="1"/>
              <a:t>TrendStrength</a:t>
            </a:r>
            <a:r>
              <a:rPr lang="en-US" sz="4000"/>
              <a:t> Fitness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92DA8-68FD-2759-9CD3-CAF9F47A7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Riley Taylor, Eli </a:t>
            </a:r>
            <a:r>
              <a:rPr lang="en-US" sz="2000" err="1">
                <a:solidFill>
                  <a:schemeClr val="tx1">
                    <a:alpha val="60000"/>
                  </a:schemeClr>
                </a:solidFill>
              </a:rPr>
              <a:t>Dayney</a:t>
            </a:r>
            <a:r>
              <a:rPr lang="en-US" sz="2000">
                <a:solidFill>
                  <a:schemeClr val="tx1">
                    <a:alpha val="60000"/>
                  </a:schemeClr>
                </a:solidFill>
              </a:rPr>
              <a:t>, Smit Patel,  Ty Anderson, J.P. Saia, Alex Fowler, Justin Palumbo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CD9734F7-F126-2575-ACB9-D874DB988D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01" b="-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1A21-F410-25E4-CFEE-FF9A74D3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 Page/Calendar front end</a:t>
            </a:r>
          </a:p>
        </p:txBody>
      </p:sp>
      <p:pic>
        <p:nvPicPr>
          <p:cNvPr id="6" name="Picture 5" descr="A screenshot of a calendar&#10;&#10;Description automatically generated">
            <a:extLst>
              <a:ext uri="{FF2B5EF4-FFF2-40B4-BE49-F238E27FC236}">
                <a16:creationId xmlns:a16="http://schemas.microsoft.com/office/drawing/2014/main" id="{8EC34630-AA1D-839D-A926-3EED83A64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84" y="1852176"/>
            <a:ext cx="11085094" cy="301327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5" name="Picture 4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A06A972E-F116-970B-2514-326E08C5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636" y="2664079"/>
            <a:ext cx="4357436" cy="4016368"/>
          </a:xfrm>
          <a:prstGeom prst="rect">
            <a:avLst/>
          </a:prstGeom>
        </p:spPr>
      </p:pic>
      <p:pic>
        <p:nvPicPr>
          <p:cNvPr id="4" name="Content Placeholder 3" descr="A screenshot of a login form&#10;&#10;Description automatically generated">
            <a:extLst>
              <a:ext uri="{FF2B5EF4-FFF2-40B4-BE49-F238E27FC236}">
                <a16:creationId xmlns:a16="http://schemas.microsoft.com/office/drawing/2014/main" id="{1687E123-B28A-54C1-D727-FE80FA6061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69908" y="3687330"/>
            <a:ext cx="3522922" cy="1854047"/>
          </a:xfrm>
        </p:spPr>
      </p:pic>
    </p:spTree>
    <p:extLst>
      <p:ext uri="{BB962C8B-B14F-4D97-AF65-F5344CB8AC3E}">
        <p14:creationId xmlns:p14="http://schemas.microsoft.com/office/powerpoint/2010/main" val="3818225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6F6146E-6788-4AF7-A775-99E5CB71E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04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2A608-3383-7FD5-4BFE-51E75710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-122011"/>
            <a:ext cx="5437186" cy="2663806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Homepage/Planner/Fitness Gallery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FB3398F-FC83-4BB4-A9BB-9224C336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2279869" y="6105227"/>
            <a:ext cx="871729" cy="824667"/>
          </a:xfrm>
          <a:custGeom>
            <a:avLst/>
            <a:gdLst>
              <a:gd name="connsiteX0" fmla="*/ 871729 w 871729"/>
              <a:gd name="connsiteY0" fmla="*/ 824667 h 824667"/>
              <a:gd name="connsiteX1" fmla="*/ 386600 w 871729"/>
              <a:gd name="connsiteY1" fmla="*/ 9564 h 824667"/>
              <a:gd name="connsiteX2" fmla="*/ 366745 w 871729"/>
              <a:gd name="connsiteY2" fmla="*/ 0 h 824667"/>
              <a:gd name="connsiteX3" fmla="*/ 0 w 871729"/>
              <a:gd name="connsiteY3" fmla="*/ 366745 h 824667"/>
              <a:gd name="connsiteX4" fmla="*/ 38154 w 871729"/>
              <a:gd name="connsiteY4" fmla="*/ 370591 h 824667"/>
              <a:gd name="connsiteX5" fmla="*/ 408236 w 871729"/>
              <a:gd name="connsiteY5" fmla="*/ 824667 h 824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1729" h="824667">
                <a:moveTo>
                  <a:pt x="871729" y="824667"/>
                </a:moveTo>
                <a:cubicBezTo>
                  <a:pt x="871729" y="472695"/>
                  <a:pt x="675564" y="166539"/>
                  <a:pt x="386600" y="9564"/>
                </a:cubicBezTo>
                <a:lnTo>
                  <a:pt x="366745" y="0"/>
                </a:lnTo>
                <a:lnTo>
                  <a:pt x="0" y="366745"/>
                </a:lnTo>
                <a:lnTo>
                  <a:pt x="38154" y="370591"/>
                </a:lnTo>
                <a:cubicBezTo>
                  <a:pt x="249360" y="413810"/>
                  <a:pt x="408236" y="600685"/>
                  <a:pt x="408236" y="8246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B9BDAC-6C86-465B-B392-FBF5ECE77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2512389" y="5847995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8CA2C2-1AC0-2E85-FB9F-E5459B3C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endParaRPr lang="en-US" sz="1600"/>
          </a:p>
          <a:p>
            <a:endParaRPr lang="en-US" sz="1600"/>
          </a:p>
        </p:txBody>
      </p:sp>
      <p:pic>
        <p:nvPicPr>
          <p:cNvPr id="5" name="Content Placeholder 4" descr="A screenshot of a website&#10;&#10;Description automatically generated">
            <a:extLst>
              <a:ext uri="{FF2B5EF4-FFF2-40B4-BE49-F238E27FC236}">
                <a16:creationId xmlns:a16="http://schemas.microsoft.com/office/drawing/2014/main" id="{07383F04-8B37-79C0-E23F-2272B7489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31" y="805744"/>
            <a:ext cx="5093106" cy="2559285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7" name="Picture 6" descr="A screenshot of a screenshot of a person lifting weights&#10;&#10;Description automatically generated">
            <a:extLst>
              <a:ext uri="{FF2B5EF4-FFF2-40B4-BE49-F238E27FC236}">
                <a16:creationId xmlns:a16="http://schemas.microsoft.com/office/drawing/2014/main" id="{A17EA66C-FC7A-A3BA-BB91-E715E601C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3" y="3898206"/>
            <a:ext cx="2434045" cy="2385363"/>
          </a:xfrm>
          <a:custGeom>
            <a:avLst/>
            <a:gdLst/>
            <a:ahLst/>
            <a:cxnLst/>
            <a:rect l="l" t="t" r="r" b="b"/>
            <a:pathLst>
              <a:path w="2434045" h="2435676">
                <a:moveTo>
                  <a:pt x="0" y="0"/>
                </a:moveTo>
                <a:lnTo>
                  <a:pt x="2434045" y="0"/>
                </a:lnTo>
                <a:lnTo>
                  <a:pt x="2434045" y="2435676"/>
                </a:lnTo>
                <a:lnTo>
                  <a:pt x="0" y="2435676"/>
                </a:lnTo>
                <a:close/>
              </a:path>
            </a:pathLst>
          </a:custGeom>
        </p:spPr>
      </p:pic>
      <p:pic>
        <p:nvPicPr>
          <p:cNvPr id="9" name="Picture 8" descr="A screenshot of a body builder&#10;&#10;Description automatically generated">
            <a:extLst>
              <a:ext uri="{FF2B5EF4-FFF2-40B4-BE49-F238E27FC236}">
                <a16:creationId xmlns:a16="http://schemas.microsoft.com/office/drawing/2014/main" id="{4E061D9C-68C6-B305-0635-73CC7413E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093" y="3907334"/>
            <a:ext cx="2434045" cy="2367108"/>
          </a:xfrm>
          <a:custGeom>
            <a:avLst/>
            <a:gdLst/>
            <a:ahLst/>
            <a:cxnLst/>
            <a:rect l="l" t="t" r="r" b="b"/>
            <a:pathLst>
              <a:path w="5093106" h="3072225">
                <a:moveTo>
                  <a:pt x="0" y="0"/>
                </a:moveTo>
                <a:lnTo>
                  <a:pt x="5093106" y="0"/>
                </a:lnTo>
                <a:lnTo>
                  <a:pt x="5093106" y="3072225"/>
                </a:lnTo>
                <a:lnTo>
                  <a:pt x="0" y="3072225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F8D8CC-4079-6922-DBD3-ED2BD7D85E38}"/>
              </a:ext>
            </a:extLst>
          </p:cNvPr>
          <p:cNvSpPr txBox="1"/>
          <p:nvPr/>
        </p:nvSpPr>
        <p:spPr>
          <a:xfrm>
            <a:off x="553356" y="2803071"/>
            <a:ext cx="510721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The Homepage is the center of our app. This is where the user can navigate to all other features in the app.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Planner gives exercises for the workout split push/pull/legs. This is good for people who are just starting at the gym and need to find a workout.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Fitness Gallery is where the users can find workouts for every body part.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The Gallery has clickable images that, when clicked on, take the user to a screen with workouts for the selected body part.</a:t>
            </a:r>
          </a:p>
        </p:txBody>
      </p:sp>
    </p:spTree>
    <p:extLst>
      <p:ext uri="{BB962C8B-B14F-4D97-AF65-F5344CB8AC3E}">
        <p14:creationId xmlns:p14="http://schemas.microsoft.com/office/powerpoint/2010/main" val="157099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2A608-3383-7FD5-4BFE-51E75710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/>
              <a:t>Calorie Counter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65C8B9-47B1-4A8D-B361-991241BB9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900" y="1"/>
            <a:ext cx="7641100" cy="6858000"/>
          </a:xfrm>
          <a:prstGeom prst="rect">
            <a:avLst/>
          </a:prstGeom>
          <a:solidFill>
            <a:schemeClr val="bg2">
              <a:lumMod val="25000"/>
              <a:lumOff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9FEFC1D-4E8B-4208-BFB8-A0A1D6F3B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8CA2C2-1AC0-2E85-FB9F-E5459B3C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endParaRPr lang="en-US" sz="1600"/>
          </a:p>
          <a:p>
            <a:endParaRPr lang="en-US" sz="1600"/>
          </a:p>
        </p:txBody>
      </p:sp>
      <p:pic>
        <p:nvPicPr>
          <p:cNvPr id="5" name="Picture 4" descr="A screenshot of a calorie counter&#10;&#10;Description automatically generated">
            <a:extLst>
              <a:ext uri="{FF2B5EF4-FFF2-40B4-BE49-F238E27FC236}">
                <a16:creationId xmlns:a16="http://schemas.microsoft.com/office/drawing/2014/main" id="{B7930516-08A2-CECA-A6BB-6110AC26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762" y="1394935"/>
            <a:ext cx="3539270" cy="4068126"/>
          </a:xfrm>
          <a:custGeom>
            <a:avLst/>
            <a:gdLst/>
            <a:ahLst/>
            <a:cxnLst/>
            <a:rect l="l" t="t" r="r" b="b"/>
            <a:pathLst>
              <a:path w="2771776" h="2771776">
                <a:moveTo>
                  <a:pt x="0" y="0"/>
                </a:moveTo>
                <a:lnTo>
                  <a:pt x="2771776" y="0"/>
                </a:lnTo>
                <a:lnTo>
                  <a:pt x="2771776" y="2771776"/>
                </a:lnTo>
                <a:lnTo>
                  <a:pt x="0" y="2771776"/>
                </a:lnTo>
                <a:close/>
              </a:path>
            </a:pathLst>
          </a:custGeom>
        </p:spPr>
      </p:pic>
      <p:pic>
        <p:nvPicPr>
          <p:cNvPr id="4" name="Picture 3" descr="A list of food items&#10;&#10;Description automatically generated">
            <a:extLst>
              <a:ext uri="{FF2B5EF4-FFF2-40B4-BE49-F238E27FC236}">
                <a16:creationId xmlns:a16="http://schemas.microsoft.com/office/drawing/2014/main" id="{B44E6AB7-18AB-5DBD-CA87-C84D8D0C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952" y="549275"/>
            <a:ext cx="2494596" cy="2771775"/>
          </a:xfrm>
          <a:custGeom>
            <a:avLst/>
            <a:gdLst/>
            <a:ahLst/>
            <a:cxnLst/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</p:spPr>
      </p:pic>
      <p:pic>
        <p:nvPicPr>
          <p:cNvPr id="3" name="Picture 2" descr="A screenshot of a calorie counter&#10;&#10;Description automatically generated">
            <a:extLst>
              <a:ext uri="{FF2B5EF4-FFF2-40B4-BE49-F238E27FC236}">
                <a16:creationId xmlns:a16="http://schemas.microsoft.com/office/drawing/2014/main" id="{03A6C8F1-1A5C-D82B-5B2C-9F6A87482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362" y="4233358"/>
            <a:ext cx="2771776" cy="1378958"/>
          </a:xfrm>
          <a:custGeom>
            <a:avLst/>
            <a:gdLst/>
            <a:ahLst/>
            <a:cxnLst/>
            <a:rect l="l" t="t" r="r" b="b"/>
            <a:pathLst>
              <a:path w="4090132" h="5759450">
                <a:moveTo>
                  <a:pt x="0" y="0"/>
                </a:moveTo>
                <a:lnTo>
                  <a:pt x="4090132" y="0"/>
                </a:lnTo>
                <a:lnTo>
                  <a:pt x="409013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72EA7-5C01-AC24-D4C1-B443E2E45189}"/>
              </a:ext>
            </a:extLst>
          </p:cNvPr>
          <p:cNvSpPr txBox="1"/>
          <p:nvPr/>
        </p:nvSpPr>
        <p:spPr>
          <a:xfrm>
            <a:off x="548898" y="2970508"/>
            <a:ext cx="325464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/>
              <a:t>Gives user an estimated daily calorie consumption based on their inputs. </a:t>
            </a:r>
          </a:p>
        </p:txBody>
      </p:sp>
    </p:spTree>
    <p:extLst>
      <p:ext uri="{BB962C8B-B14F-4D97-AF65-F5344CB8AC3E}">
        <p14:creationId xmlns:p14="http://schemas.microsoft.com/office/powerpoint/2010/main" val="129338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E2E4-0443-F221-966F-EE4B66BC3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4867414" cy="1332000"/>
          </a:xfrm>
        </p:spPr>
        <p:txBody>
          <a:bodyPr/>
          <a:lstStyle/>
          <a:p>
            <a:r>
              <a:rPr lang="en-US"/>
              <a:t>Nutrition Page</a:t>
            </a:r>
          </a:p>
        </p:txBody>
      </p:sp>
      <p:pic>
        <p:nvPicPr>
          <p:cNvPr id="4" name="Content Placeholder 3" descr="A person in a brown jacket">
            <a:extLst>
              <a:ext uri="{FF2B5EF4-FFF2-40B4-BE49-F238E27FC236}">
                <a16:creationId xmlns:a16="http://schemas.microsoft.com/office/drawing/2014/main" id="{7F3FB453-77B0-F25B-30F2-7F335E661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6427" y="687120"/>
            <a:ext cx="4718267" cy="291140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CD10AA-3884-FC04-A28A-5CC783B445A6}"/>
              </a:ext>
            </a:extLst>
          </p:cNvPr>
          <p:cNvSpPr txBox="1"/>
          <p:nvPr/>
        </p:nvSpPr>
        <p:spPr>
          <a:xfrm>
            <a:off x="5882354" y="3489532"/>
            <a:ext cx="2122205" cy="1310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6" name="Picture 5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C86351B7-57E9-E5DB-D3A8-F318EFE4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92" y="3497861"/>
            <a:ext cx="4708733" cy="25043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318DCB-E230-BF98-E2FD-1387DBB66591}"/>
              </a:ext>
            </a:extLst>
          </p:cNvPr>
          <p:cNvSpPr txBox="1"/>
          <p:nvPr/>
        </p:nvSpPr>
        <p:spPr>
          <a:xfrm>
            <a:off x="640935" y="2805869"/>
            <a:ext cx="402506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Meal Planning sectioned for breakfast, lunch and dinner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Each meal has an ingredient list and directions.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Includes calorie count for each meal and other nutritional data like amount of carbs, fats, and protein.</a:t>
            </a:r>
          </a:p>
        </p:txBody>
      </p:sp>
    </p:spTree>
    <p:extLst>
      <p:ext uri="{BB962C8B-B14F-4D97-AF65-F5344CB8AC3E}">
        <p14:creationId xmlns:p14="http://schemas.microsoft.com/office/powerpoint/2010/main" val="248236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3AB5-1C87-2DEC-73FF-FBB6E1BA0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Frontend/Backend</a:t>
            </a:r>
          </a:p>
        </p:txBody>
      </p:sp>
      <p:pic>
        <p:nvPicPr>
          <p:cNvPr id="4" name="Content Placeholder 3" descr="A blue lines on a white background&#10;&#10;Description automatically generated">
            <a:extLst>
              <a:ext uri="{FF2B5EF4-FFF2-40B4-BE49-F238E27FC236}">
                <a16:creationId xmlns:a16="http://schemas.microsoft.com/office/drawing/2014/main" id="{9196B5D4-C436-3528-0A93-007AA9050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24" y="1884598"/>
            <a:ext cx="5221479" cy="2123117"/>
          </a:xfrm>
        </p:spPr>
      </p:pic>
      <p:pic>
        <p:nvPicPr>
          <p:cNvPr id="5" name="Picture 4" descr="File:MongoDB Logo.svg - Wikipedia">
            <a:extLst>
              <a:ext uri="{FF2B5EF4-FFF2-40B4-BE49-F238E27FC236}">
                <a16:creationId xmlns:a16="http://schemas.microsoft.com/office/drawing/2014/main" id="{AFF80729-37B9-7794-56A1-2AF33EAAA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42" y="4956012"/>
            <a:ext cx="3214158" cy="871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B1B8EE-9FDA-2898-EB44-D9D9CB68A806}"/>
              </a:ext>
            </a:extLst>
          </p:cNvPr>
          <p:cNvSpPr txBox="1"/>
          <p:nvPr/>
        </p:nvSpPr>
        <p:spPr>
          <a:xfrm>
            <a:off x="6774873" y="1898072"/>
            <a:ext cx="3976254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/>
              <a:t>Run analyzer page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/>
              <a:t>takes mileage/time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/>
              <a:t>shows mile pace and calories burned</a:t>
            </a:r>
          </a:p>
          <a:p>
            <a:pPr marL="285750" indent="-285750">
              <a:buFont typeface="Arial"/>
              <a:buChar char="•"/>
            </a:pPr>
            <a:r>
              <a:rPr lang="en-US" sz="2000"/>
              <a:t>Backend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/>
              <a:t>MongoDB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/>
              <a:t>user data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/>
              <a:t>run data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/>
              <a:t>Helped with authentication</a:t>
            </a:r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9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BE15-E530-4091-7293-886646A1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 and Storing User Data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3F039F7-E57C-D263-3CCE-6030C87AD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078" y="2083242"/>
            <a:ext cx="4966806" cy="4114800"/>
          </a:xfr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80414E4-C02D-9251-58C2-999E1ED1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526" y="2086563"/>
            <a:ext cx="489502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04501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04C6EAC62AEA44AD2A350D4C3891F2" ma:contentTypeVersion="0" ma:contentTypeDescription="Create a new document." ma:contentTypeScope="" ma:versionID="cb2bffcb1818e35d1402c6264cd305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0620155239e2afa1c4ae3ec1559067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EF15A6-1088-4EE3-8DEB-9469CCD37AD0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79A09EE-82A1-4EAB-83B8-A8F3D6CFB9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9B8BF1-DB55-4565-989D-5D26BE56AF20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Courier New</vt:lpstr>
      <vt:lpstr>Wingdings</vt:lpstr>
      <vt:lpstr>3DFloatVTI</vt:lpstr>
      <vt:lpstr>TrendStrength Fitness Tracker</vt:lpstr>
      <vt:lpstr>Login Page/Calendar front end</vt:lpstr>
      <vt:lpstr>Homepage/Planner/Fitness Gallery</vt:lpstr>
      <vt:lpstr>Calorie Counter</vt:lpstr>
      <vt:lpstr>Nutrition Page</vt:lpstr>
      <vt:lpstr>Frontend/Backend</vt:lpstr>
      <vt:lpstr>API and Storing User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Taylor, Joseph Riley</dc:creator>
  <cp:lastModifiedBy>Taylor, Joseph Riley</cp:lastModifiedBy>
  <cp:revision>1</cp:revision>
  <dcterms:created xsi:type="dcterms:W3CDTF">2023-11-30T18:38:16Z</dcterms:created>
  <dcterms:modified xsi:type="dcterms:W3CDTF">2023-12-01T16:25:37Z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0x010100D504C6EAC62AEA44AD2A350D4C3891F2</vt:lpwstr>
  </property>
</Properties>
</file>