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71" r:id="rId2"/>
  </p:sldMasterIdLst>
  <p:notesMasterIdLst>
    <p:notesMasterId r:id="rId40"/>
  </p:notesMasterIdLst>
  <p:handoutMasterIdLst>
    <p:handoutMasterId r:id="rId41"/>
  </p:handoutMasterIdLst>
  <p:sldIdLst>
    <p:sldId id="1224" r:id="rId3"/>
    <p:sldId id="1225" r:id="rId4"/>
    <p:sldId id="2856" r:id="rId5"/>
    <p:sldId id="257" r:id="rId6"/>
    <p:sldId id="1632" r:id="rId7"/>
    <p:sldId id="1633" r:id="rId8"/>
    <p:sldId id="1634" r:id="rId9"/>
    <p:sldId id="1635" r:id="rId10"/>
    <p:sldId id="1666" r:id="rId11"/>
    <p:sldId id="1665" r:id="rId12"/>
    <p:sldId id="1646" r:id="rId13"/>
    <p:sldId id="1647" r:id="rId14"/>
    <p:sldId id="1648" r:id="rId15"/>
    <p:sldId id="1649" r:id="rId16"/>
    <p:sldId id="1638" r:id="rId17"/>
    <p:sldId id="1599" r:id="rId18"/>
    <p:sldId id="2858" r:id="rId19"/>
    <p:sldId id="1639" r:id="rId20"/>
    <p:sldId id="1637" r:id="rId21"/>
    <p:sldId id="307" r:id="rId22"/>
    <p:sldId id="507" r:id="rId23"/>
    <p:sldId id="2852" r:id="rId24"/>
    <p:sldId id="452" r:id="rId25"/>
    <p:sldId id="453" r:id="rId26"/>
    <p:sldId id="1643" r:id="rId27"/>
    <p:sldId id="1645" r:id="rId28"/>
    <p:sldId id="1655" r:id="rId29"/>
    <p:sldId id="1642" r:id="rId30"/>
    <p:sldId id="1590" r:id="rId31"/>
    <p:sldId id="2857" r:id="rId32"/>
    <p:sldId id="2863" r:id="rId33"/>
    <p:sldId id="2861" r:id="rId34"/>
    <p:sldId id="2862" r:id="rId35"/>
    <p:sldId id="1591" r:id="rId36"/>
    <p:sldId id="2859" r:id="rId37"/>
    <p:sldId id="2860" r:id="rId38"/>
    <p:sldId id="1631" r:id="rId39"/>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1224"/>
            <p14:sldId id="1225"/>
            <p14:sldId id="2856"/>
            <p14:sldId id="257"/>
            <p14:sldId id="1632"/>
            <p14:sldId id="1633"/>
            <p14:sldId id="1634"/>
            <p14:sldId id="1635"/>
            <p14:sldId id="1666"/>
            <p14:sldId id="1665"/>
            <p14:sldId id="1646"/>
            <p14:sldId id="1647"/>
            <p14:sldId id="1648"/>
            <p14:sldId id="1649"/>
            <p14:sldId id="1638"/>
            <p14:sldId id="1599"/>
            <p14:sldId id="2858"/>
            <p14:sldId id="1639"/>
            <p14:sldId id="1637"/>
            <p14:sldId id="307"/>
            <p14:sldId id="507"/>
            <p14:sldId id="2852"/>
            <p14:sldId id="452"/>
            <p14:sldId id="453"/>
            <p14:sldId id="1643"/>
            <p14:sldId id="1645"/>
            <p14:sldId id="1655"/>
            <p14:sldId id="1642"/>
            <p14:sldId id="1590"/>
            <p14:sldId id="2857"/>
            <p14:sldId id="2863"/>
            <p14:sldId id="2861"/>
            <p14:sldId id="2862"/>
            <p14:sldId id="1591"/>
            <p14:sldId id="2859"/>
            <p14:sldId id="2860"/>
            <p14:sldId id="16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5" autoAdjust="0"/>
    <p:restoredTop sz="99110" autoAdjust="0"/>
  </p:normalViewPr>
  <p:slideViewPr>
    <p:cSldViewPr>
      <p:cViewPr varScale="1">
        <p:scale>
          <a:sx n="74" d="100"/>
          <a:sy n="74" d="100"/>
        </p:scale>
        <p:origin x="1626"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08" y="54"/>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17-Nov-22</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4:49:59.788"/>
    </inkml:context>
    <inkml:brush xml:id="br0">
      <inkml:brushProperty name="width" value="0.08571" units="cm"/>
      <inkml:brushProperty name="height" value="0.08571" units="cm"/>
      <inkml:brushProperty name="color" value="#E71224"/>
    </inkml:brush>
  </inkml:definitions>
  <inkml:trace contextRef="#ctx0" brushRef="#br0">3018 45 8125,'0'-17'-915,"0"6"293,0-1 622,0 8 0,8 4 0,1 10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4.083"/>
    </inkml:context>
    <inkml:brush xml:id="br0">
      <inkml:brushProperty name="width" value="0.08571" units="cm"/>
      <inkml:brushProperty name="height" value="0.08571" units="cm"/>
    </inkml:brush>
  </inkml:definitions>
  <inkml:trace contextRef="#ctx0" brushRef="#br0">192 53 7698,'-16'1'-312,"3"4"0,2 0 1,-1 1 356,2 1 1,-4-3-1,7 6 1,-3 0-22,-3-1 0,3 1 1,0 4-1,0-2 16,1 1 0,3 2 0,-3 2 1,0 1-12,6 0 0,-1 1 1,0 2-1,-2 2-3,2-2 0,2-1 0,2-3 0,0 1-29,0-1 1,0 1 0,0-1 0,0 0 14,0 1 1,2-1 0,2 1-22,2-1 0,8 0-91,-3 1 0,5-1-193,1 1 0,-5-6-380,-1-1 673,1-7 0,5 3 0,1-7 0</inkml:trace>
  <inkml:trace contextRef="#ctx0" brushRef="#br0" timeOffset="366">418 296 7294,'6'12'75,"0"0"1,0-7 0,-6 7-58,0 1 1,1 1 0,3-1 0,2-1-37,-2 2 0,-2-5 0,-2 3-162,0 1 74,0-5 1,0 8-43,0-5 0,0 5-562,0 1 710,0-7 0,-7-3 0,-3-7 0</inkml:trace>
  <inkml:trace contextRef="#ctx0" brushRef="#br0" timeOffset="836">731 331 7518,'9'2'-62,"-9"3"0,0 0 1,-9 4 132,2-1 1,5 6 0,-4-3-7,4 5 1,2-5-1,0 1-102,0 1 1,0 3 43,0 1 1,8-2 2,4-3 1,3-2 0,3-6-1,-1 2-94,0-2 0,0-4 0,1-4 73,0-2 0,-1-6 0,0 4 0,0 1 0,1-1 1,-3-6 0,-1 3 90,-2-5 1,-2-1 0,1 0 0,-5-1 62,-5 1 0,-1 5 1,0 1-88,0-3 0,-1-1-42,-5-3 1,-4 3-1,-7 3-19,0 6 0,-3 4 1,-1 2-1,-2 0-37,1 0 1,3 0 0,1 2 0,1 2-331,0 2 0,-6 5 0,2-2 1,3-2 371,4 1 0,10 5 0,-11-3 0,6 7 0</inkml:trace>
  <inkml:trace contextRef="#ctx0" brushRef="#br0" timeOffset="1441">1132 0 6522,'17'0'-8,"0"0"1,1 0 0,0 0 100,-1 0 0,0 0 0,0 2 0,1 2-32,0 2 0,-7 2 1,1-5-1,-1 5 43,-1 2 1,6-4-99,-5 6 0,2-1 1,1 6-1,-2 0 37,1 1 1,-3 0 0,0-1 0,0 0-104,-1 0 0,-3 3 1,3 2-1,-1 1 47,-4-2 0,-2-2 1,0 0-1,2 3 21,2 1 1,-1 0 0,-5-3 0,0 1 32,0 2 0,0 0 0,0-3 0,0 1 4,0 2 0,0 0 1,-1-5-1,-3 1 16,-2 4 1,-6-3 0,4 1 0,-1-5-66,-5-5 0,-1 1 0,-3 3 0,1-2-45,0-1 0,-1-8 0,1 4 0,-1-2 67,1 0 0,0-1-18,-1-5 0,0 0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10.897"/>
    </inkml:context>
    <inkml:brush xml:id="br0">
      <inkml:brushProperty name="width" value="0.08571" units="cm"/>
      <inkml:brushProperty name="height" value="0.08571" units="cm"/>
      <inkml:brushProperty name="color" value="#008C3A"/>
    </inkml:brush>
  </inkml:definitions>
  <inkml:trace contextRef="#ctx0" brushRef="#br0">18 18 8194,'18'0'110,"-1"0"1,1 0-161,-1 0 1,-6 0 0,1 0 0,2 0-1,1 0 9,3 0 0,-7-2 1,1-2-1,2-2 44,1 3 0,-3 1 1,-1 2 75,2 0 0,-3 0-16,2 0 1,-7 0 49,7 0 1,-6 0-70,6 0 1,-6 2 0,3 4 22,-1 5 0,5-1-31,-1 2 1,2-1 0,-1 6-48,-1 1 1,-3-1-1,5 1 1,-4-1-3,-3 0 0,5 1 0,-7-1 0,0 1-43,-4-1 1,5 0 0,0 1-54,-2-1 1,-2 1 0,0-1-96,4 1 0,-5-1 1,5 0-172,-3 1 0,-3-6 0,-3-3-279,-3-1 654,5-2 0,-15 1 0,6 3 0</inkml:trace>
  <inkml:trace contextRef="#ctx0" brushRef="#br0" timeOffset="1316">36 227 6382,'-10'0'642,"0"-2"-353,5-4-100,3 4-224,-6-5 234,8 7 145,0 0-335,8 0 0,-5 0 0,9 0-1,2 0 0,-4 0 1,1 0-1,2 0 0,3 0 0,1 0 1,3-3-25,3-2 0,-3 3 1,3-4-1,-4 4 18,-1 2 0,-1-2 0,0-2 0,0-2 3,1 3 0,0 1 0,-1 2-18,0 0 0,0 0 0,1 0-131,0 0 0,-7 0-24,1 0 0,-7 0-184,7 0 1,-7 2 40,7 4 1,-6-4 310,6 3 0,0-3 0,5-2 0</inkml:trace>
  <inkml:trace contextRef="#ctx0" brushRef="#br0" timeOffset="1858">1306 18 8022,'0'12'-226,"0"0"0,-1-1 1,-3 6 326,-2 1 1,-8-7 0,5 1 0,-3 2 19,0 1 0,1-3 0,-7-1 0,1 3 20,0 1 0,-1 3 0,-1-1 0,-2 0 21,-2 1 0,-9 5 0,5 2 1,-1 1-48,-2-2 0,3 6 0,-3-6 0,0 4-2,0 3 1,3 0 0,-3-1 0,1 0-54,2 0 1,-6 3 0,5 3 0,-4-4-6,4-3 0,-4 4 0,7-6 0,0 2-52,0 0 0,2-7 0,6 2 0,-1 0-59,0-1 1,1 0-287,0-6 1,7 1-163,4 0-571,5-9 0,1-3 1075,0-12 0,7-12 0,3-9 0</inkml:trace>
  <inkml:trace contextRef="#ctx0" brushRef="#br0" timeOffset="2844">1272 837 7929,'9'1'-794,"-3"5"0,-2-4 1264,2 4 0,-4-6-221,4-6 0,-5 2 34,-1-7 0,0-1-213,0-6 1,0 7 0,-1 1-71,-5 3 0,-4-5 0,-7 6 32,-1 2 0,1 3 0,-1 1 0,1 0-54,0 0 1,-7 0-1,1 0 1,0 0 63,-2 0 0,6 0 0,-7 1 0,3 3-19,0 2 0,-1 6 1,7-5-1,2 3-69,3 4 1,-1-5-1,5 3-34,-2 1 0,7 3 30,-3 1 1,6-1 0,6-5 0,3-3-7,1 0 1,5-7 0,-3 5 0,3-3-17,2-3 0,1 0 0,0 0 0,-1 0 17,0 0 0,1 0 0,-1 0 0,1 0 17,-1 0 0,0 0 1,1-3 46,-1-3 0,-5 5 1,0-7-2,1 0 1,-3 7 0,0-8-1,-1 3 160,0 1 0,-3-3-73,6 3 0,-6 1 3,6-8-52,-9 8 0,5-6 1,-6 7-2,4-3-92,-4 0 28,5 6 28,-7 0 0,0 2 62,0 4 1,0-2 284,0 7 1,0-5-214,0 6 0,0-1-63,0 6 1,0-5-1,0 0 68,0 1-113,0-5 1,0 7-1,-1-5 77,-5 0-46,4 6 1,-6-7 12,8 9 55,0-1-73,0 0-1,-8 0-33,6 1 0,-5 0 21,7-1 27,0 0-12,0 0 0,0 1 30,0 0-47,0-1 1,0 0 37,0 0 1,-3 3 0,0 2 41,-3 1 1,0-1 0,6-4-10,0 0 0,0-1 0,0 0 11,0 1 0,0-7 6,0 1 0,-6-6-187,0 6 16,1-9 37,5 5 0,0-16 0,0-1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2.336"/>
    </inkml:context>
    <inkml:brush xml:id="br0">
      <inkml:brushProperty name="width" value="0.08571" units="cm"/>
      <inkml:brushProperty name="height" value="0.08571" units="cm"/>
    </inkml:brush>
  </inkml:definitions>
  <inkml:trace contextRef="#ctx0" brushRef="#br0">0 18 5908,'0'-17'0</inkml:trace>
  <inkml:trace contextRef="#ctx0" brushRef="#br0" timeOffset="152">0 123 7569,'0'10'-889,"0"-3"732,0-7-75,0 8 34,0-6 0,8 6 198,4-8 0,-4 0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3.232"/>
    </inkml:context>
    <inkml:brush xml:id="br0">
      <inkml:brushProperty name="width" value="0.08571" units="cm"/>
      <inkml:brushProperty name="height" value="0.08571" units="cm"/>
    </inkml:brush>
  </inkml:definitions>
  <inkml:trace contextRef="#ctx0" brushRef="#br0">0 105 7437,'10'12'-46,"-4"0"1,-5 1 69,-1 3 1,6 1-1,0 0-29,-2 1 0,-2 0 1,-2-1-1,0 0-31,0 0 1,0 1-1,0 0-90,0-1 1,0-6-67,0 1 1,0-6-20,0 5 0,0-5 29,0 6 0,-2-9 182,-4 3 0,5-3 0,-15-12 0,6 0 0</inkml:trace>
  <inkml:trace contextRef="#ctx0" brushRef="#br0" timeOffset="360">0 175 7879,'0'-17'-350,"0"0"162,0-1 0,0 6 0,0 0 1,2 1 203,4 1 1,-3-3 0,7 5 0,0 0 0,0-2 28,3 1 0,4 3 0,5-3 45,1 1 1,2 2-109,-2 6 1,-3 0-1,3 0 1,-3 0-1,-3 0 1,0 0 0,0 0 0,1 0-14,0 0 1,-7 0 0,1 0 15,1 0 0,2 8 6,3 4 0,-8 3 0,-5 3 8,-2-1 0,-3-6 0,0 1 21,0 2 0,-3-1 1,-2 1 2,-7-3 0,-4-5 0,-1 4 1,0-1-1,0-1-5,-1-1 1,0 5 0,0-6 0,-4-2-4,-1-2 0,-1 4 1,7 0-1,0-3-206,0 0 1,-1-2-507,0 5 697,9-4 0,1 6 0,8-8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2.445"/>
    </inkml:context>
    <inkml:brush xml:id="br0">
      <inkml:brushProperty name="width" value="0.08571" units="cm"/>
      <inkml:brushProperty name="height" value="0.08571" units="cm"/>
    </inkml:brush>
  </inkml:definitions>
  <inkml:trace contextRef="#ctx0" brushRef="#br0">0 140 7508,'17'0'-87,"1"0"103,0 0 0,-1 0 0,0 0 0,0 0-2,1 0 1,0 0 0,1 0 0,2 0-34,2 0 1,1 0 0,-7 0-1,0 0 25,0 0 0,1 0 0,0 0-1,-1 0 1,0 0-124,1 0 0,-1 0-413,1 0-250,-9 0 781,-1 0 0,-8 7 0,0 3 0</inkml:trace>
  <inkml:trace contextRef="#ctx0" brushRef="#br0" timeOffset="398">296 0 7092,'-9'0'139,"0"0"1,9 2-61,0 4 0,0 3 1,0 9-21,0 0 0,0-1 1,0 0-26,0 0 0,0 1 1,3 0-18,3-1 1,-5 0-1,5 0 16,-4 1 0,-2 0 0,0-1-134,0 0 1,0-5-1,0-1-242,0 3 0,0-4-500,0 2 843,0-9 0,8 5 0,2-8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40.419"/>
    </inkml:context>
    <inkml:brush xml:id="br0">
      <inkml:brushProperty name="width" value="0.08571" units="cm"/>
      <inkml:brushProperty name="height" value="0.08571" units="cm"/>
    </inkml:brush>
  </inkml:definitions>
  <inkml:trace contextRef="#ctx0" brushRef="#br0">0 1 7685,'12'2'-383,"-1"2"0,3 1 403,2-1 0,-5 4 0,1-2 0,-1 0 73,-1 2 0,6-4 0,-5 7 92,5 2-103,1-4 0,0 6 0,-7-6 21,6 9-21,-7 0-204,1-1-21,5 0 208,-5 0-1,0 1-114,5 0 90,-13-1-17,14 0 0,-15 6 1,5 1-1,-4-3 6,-2-2 1,0 4 0,0 1 0,0-3 3,0-2 1,0 4-1,-2 3 1,-2-1-19,-2 0 1,-7-2 0,2-5-1,-3 1-59,2 4 1,-3-4 0,3 4 0,-4-5 0,-1-6 0,0 3 1,0-3-1,-1 1-936,0-1 979,1 3 0,0-5 0,0 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8.942"/>
    </inkml:context>
    <inkml:brush xml:id="br0">
      <inkml:brushProperty name="width" value="0.08571" units="cm"/>
      <inkml:brushProperty name="height" value="0.08571" units="cm"/>
    </inkml:brush>
  </inkml:definitions>
  <inkml:trace contextRef="#ctx0" brushRef="#br0">366 0 7859,'-17'0'-956,"0"0"865,7 0-37,-6 0 221,7 0-18,-9 8 0,1-6 274,7 14-256,-5-7 0,-3 1 38,-1 5-208,-6-5-1,7 7 161,1 0-188,0 1 157,-1 7 35,1-5-18,-1 5-191,8 0 168,-5-6 8,6 6-56,-1 1 59,2-7-31,0 14 13,7-14-77,-7 6 79,8 0-28,0-5-13,0 5 0,0-2 0,0 1 0,0-3-13,0-2 1,0-2 0,2-1-1,1-2-30,3-3 1,2-5-1,-2 4-99,6-3 0,-3 4 0,3-5 0,1-2 36,3-2 1,1-2 0,1 0 105,-1 0 0,-7 0 0,-3 0 0</inkml:trace>
  <inkml:trace contextRef="#ctx0" brushRef="#br0" timeOffset="441">471 279 6608,'0'-10'823,"0"4"-610,0 12 1,0-2-86,0 7 0,0 1 0,0 6-114,0-1 0,0 0 0,0 1-67,0-1 0,0 1 0,0-1 0,0 0 44,0 1 0,0-7 0,0 1-205,0 2 1,0 1 0,0 3-41,0-1 1,2-7 0,2-3-21,2 1 274,-1-6 0,3 6 0,2-8 0</inkml:trace>
  <inkml:trace contextRef="#ctx0" brushRef="#br0" timeOffset="933">784 296 6984,'10'0'490,"0"0"-528,-5 0 157,-3 0 0,4 2-5,-12 4 1,4-2-63,-3 8 0,2-1 1,3 6-44,0 1 0,0-1 0,0 1 5,0-1 0,0 0 1,0 1-97,0-1 1,0 1 0,0-1-3,0 1 1,0-7 0,0 0 50,0 3 4,0 2-243,0-7-1,0 7 1,0-12-297,0 7 569,0-7 0,-7 4 0,-3-8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8.066"/>
    </inkml:context>
    <inkml:brush xml:id="br0">
      <inkml:brushProperty name="width" value="0.08571" units="cm"/>
      <inkml:brushProperty name="height" value="0.08571" units="cm"/>
    </inkml:brush>
  </inkml:definitions>
  <inkml:trace contextRef="#ctx0" brushRef="#br0">71 71 6866,'10'0'321,"-3"7"0,-7 3-335,0 7 59,0 1 1,0 0-48,0-1 0,0 0 1,0 0-1,0 1-10,0 0 0,0-1 0,0 0-128,0 0 89,0-7 0,6 6 1,-1-5-62,0 5 0,-4-5-653,-1 1 765,0-8 0,-7 3 0,5-14 0,-6-3 0</inkml:trace>
  <inkml:trace contextRef="#ctx0" brushRef="#br0" timeOffset="389">1 105 7859,'2'-15'0,"2"2"-74,1 1 1,4 6-76,-4-5 0,5 1 0,8-4 1,-1 5 171,0 1 1,0 2 0,1 6 0,0 0-20,-1 0 0,0 0 0,0 0 0,1 0 11,0 0 0,5 0 0,0 0 0,-2 0 18,-1 0 0,-3 0 1,0 0 0,0 0 1,-1 2 0,-2 2-96,-3 1 1,-1 10 59,2-4 0,-3 5-5,-3 1 0,-4 0-10,4 0 0,-10-5 1,-4-2 36,-2-2 0,1-1 1,-5-3-1,3 2 22,-3-2 0,-2-2 0,-1-2 1,0 0-36,0 0 1,-1 1 0,0 4 0,1 0-91,0 0 1,0-4 0,-1-1-106,0 0-706,1 0 893,7 0 0,3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7.288"/>
    </inkml:context>
    <inkml:brush xml:id="br0">
      <inkml:brushProperty name="width" value="0.08571" units="cm"/>
      <inkml:brushProperty name="height" value="0.08571" units="cm"/>
    </inkml:brush>
  </inkml:definitions>
  <inkml:trace contextRef="#ctx0" brushRef="#br0">1 155 7335,'11'0'89,"1"0"-51,2 0 0,-4-6 1,1 0-1,2 3-32,3 0 0,1 3 7,1 0 1,-1 0 0,2 0-1,3 0-18,1 0 0,1 0 0,-7 0 0,2 0-33,4 0 0,-4-1 1,5-3-1,-5-2-11,-2 2 1,1 2 0,0 2-48,-1 0 0,-6 0 0,1 0-366,2 0-93,-7 0 372,1 0 183,-8-7 0,0 4 0,0-4 0</inkml:trace>
  <inkml:trace contextRef="#ctx0" brushRef="#br0" timeOffset="395">262 16 7750,'2'-10'-246,"4"4"0,-4 6 291,4 6 1,-5-2 0,-1 8 59,0 1 1,0 2 0,0 3-34,0 0 1,0 5-1,0 0-119,0-2 1,0-1 0,0-3 0,3 0 46,2 0 1,-3 1-1,4 0-53,-4-1 1,-2 0 0,2-1-152,4-5 1,-5 5-604,5-5 807,-3-3 0,4 0 0,3-8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20.773"/>
    </inkml:context>
    <inkml:brush xml:id="br0">
      <inkml:brushProperty name="width" value="0.08571" units="cm"/>
      <inkml:brushProperty name="height" value="0.08571" units="cm"/>
    </inkml:brush>
  </inkml:definitions>
  <inkml:trace contextRef="#ctx0" brushRef="#br0">36 557 6945,'-10'-2'-460,"5"-3"1,1 3 564,-2-4 1,4 2 96,-4-2 108,4 4 26,2-5-141,0 7 1,0-2 226,0-4-114,0 4-214,0-6 1,6 6-1,2-1-37,1-3 1,3 0 0,6 6-158,-1 0 0,0 0 0,0 0 123,1 0 0,0 0 0,-1 0 0,0 0 9,0 0 1,1-6 0,1 0-1,3 2-9,1 2 0,0 2 1,-5 0-1,-1 0-37,0 0 1,-5 0 0,-1 0-201,3 0 1,2 0 7,1 0-518,0 0 426,-7 0 1,-4 0-482,-12 0 779,-4 0 0,-15-7 0,-2-3 0</inkml:trace>
  <inkml:trace contextRef="#ctx0" brushRef="#br0" timeOffset="379">123 348 7809,'-10'0'-545,"5"0"480,10 0 1,-3 2 0,6 2 206,0 2 0,-4 2 68,7-2-137,-7-4 1,4 13 0,-7-5 1,5-1 0,-3 7 1,2-5-52,-3 5 0,-2 1 1,0 3-9,0 3 1,0 2-1,0 4-105,0-6 134,0-3-26,0 5-254,8-6 238,-6 6-132,5-7 1,-7-1-295,0 0 306,0 1 0,3-3 0,0-1-606,3-3 723,8-6 0,-4 2 0,7-7 0</inkml:trace>
  <inkml:trace contextRef="#ctx0" brushRef="#br0" timeOffset="890">802 261 8001,'0'-11'-305,"0"-1"383,0 8 129,0-3 1,2 1-598,4 0 409,-5 0 92,7 6-182,-8 8 173,0-6-77,0 13 0,6-5 0,0 7-8,-3 1 1,0-1-1,-3 1 1,2-1-25,3 0 0,-3 1 0,4 1 0,-4 3-70,-2 1 0,0 0 0,0-6-108,0 1 1,0-1 0,0 1-347,0-1 191,0-7 340,0-3 0,-8-14 0,-1-3 0</inkml:trace>
  <inkml:trace contextRef="#ctx0" brushRef="#br0" timeOffset="1263">732 244 7819,'8'-15'-1184,"3"3"957,5-4-1,-6 15 228,5-15 0,-5 14 0,7-6 89,1 8 1,-1-1 101,0-5 0,1 3 0,-1-2-15,1 3-156,-1 2 1,0 0 0,1 0 0,-1 0-28,1 0 1,-3 2 0,-1 2 0,-3 2 44,3-2 0,1-1-21,3 3 0,-3-2 0,-1 6-16,-3-3 1,-7 7 0,2-2 51,-4 3-39,-2-5-21,0 5 2,-8-5 22,-1 7 6,-1 1-18,-6-9 0,7 5 1,-9-7-25,1 3 1,-1-6 0,1 2-1,0-4-24,-1-2 0,1 5 1,-1 1-179,1-2 1,0-2-401,-1-2 238,9 0 383,1 0 0,16-7 0,1-3 0</inkml:trace>
  <inkml:trace contextRef="#ctx0" brushRef="#br0" timeOffset="1763">1725 0 7057,'-18'0'29,"0"2"0,1 2 0,0 4-48,0 1 102,-1-5-15,0 12 0,1-6 24,0 7-13,7 0-26,-6 0 1,7 1-6,-9 0 0,1 1 0,1 2 0,3 2 10,2-2 1,7 5-1,-4-1 1,2 0-7,0 0 1,0 0 0,6-4-1,0 3 110,0-3-100,0-2-54,0-1 53,0-1-65,8 1 1,-4 3 0,8-2 35,1-3 1,-3-3-216,1 5-39,1-9 254,5 7-17,1-14-373,0 13 220,-1-13 1,0 6-182,0-8 0,1 0 0,0 0 132,-1 0 0,-6 0 0,-1-2 187,-3-4 0,-1-3 0,-6-9 0,0 1 0</inkml:trace>
  <inkml:trace contextRef="#ctx0" brushRef="#br0" timeOffset="2138">1812 227 7122,'5'11'183,"1"1"0,6-6 0,-7 5 0,1 1-23,2-3 0,-6 7-147,4-4 0,-5 3 0,-1 2 1,0 1 15,0-1 0,0 1 0,0-1 0,0 0-299,0 1 1,0-7-1,0 1-214,0 2 1,0-4-287,0 1 770,0-7 0,9 4 0,0-8 0</inkml:trace>
  <inkml:trace contextRef="#ctx0" brushRef="#br0" timeOffset="3013">2281 209 8001,'0'10'-2253,"0"5"2253,0-13 304,-7 6 1,4-6-234,-2 3 0,1-2 0,0 4 50,-1 1 0,-4-6-42,4 4 0,1-4 0,-8 0 72,-1 4-95,5-5-51,-7 7 0,11-8 89,-8 0-278,8 0 257,-11 0-70,13 0 1,-8-6-1,6-1 27,-2-3-133,0 6 113,6-11 0,0 11-66,0-8 67,9 8-9,-8-11 0,9 13 9,-4-4 0,-2-2 0,8 2-1,1 3 1,2 1-1,2 2 34,1 0 1,0 0 0,-1 0-21,0 0 1,-5 0 0,-1 0-16,3 0 0,2 5 0,1 1 0,-1 0 21,-5 2 1,5-4 0,-5 8-16,5 1 0,-5-3 0,-1 1-16,-2 3 0,-3 1 1,-5 3-30,0-1 0,0 0 0,0 1 5,0-1 1,-5 1-1,-3-1 1,0 0 8,1 1 0,-7-7 1,2 1-1,-3 2-36,-3 1 23,1-5 12,0 5 96,7-13-78,-6 14 1,7-14-1,-7 5 46,4 1-22,-3-6 0,12 6 1,-9-6 8,-2 3 0,-2-3 1,-1 4-25,0-4 1,6-2-10,-1 0 0,8-2 0,-4-1 0,2-6-20,0 0 1,0 3 0,6-6-21,0-1 0,6-2 0,2-3 24,2 1 0,-6 5 0,4 0 3,-1-1 0,1 3 51,4-1 0,3 7 12,-3-2 1,-3 4-4,3 2 1,-6 0 0,6 0-18,1 0 1,-3 0 0,1 0 63,3 0 1,-5 2 0,3 4-30,2 5 1,-1-1 0,1 0 0,-3 0-109,3-1 0,-5-3 0,1 6 1,0-1 63,0-1 0,1 3 0,5-5 10,-5 1-90,-3-4-385,0 2-913,-7-7 1356,7 8 0,-8-6 0,-8-2 0,-1-10 0</inkml:trace>
  <inkml:trace contextRef="#ctx0" brushRef="#br0" timeOffset="3484">2542 70 7434,'12'0'-1202,"-1"0"1757,3 0-686,-6 0 0,7 0 217,-13 0-34,14 0-8,-14 0 0,13 0 0,-3 0 0,3 0 58,3 0 1,-3 2 0,0 2 0,1 2-24,4-2 0,3 3 0,-2 1 0,4 0 1,2-1 0,-6 7 0,3-3 0,-5 3-34,-2-2 1,1 3-1,-1-3 1,1 3-150,-1 3 0,-6-1 0,-1 0 0,0 1 98,0-1 1,-7 3 0,3 1 0,-3 2 13,-3-2 0,0 5 1,0-2-1,0 2 68,0-1-69,0-2 2,-9 2 1,2-4-8,-5 9 0,-3-9 0,5 2 0,-2-1 1,1 0 0,-1-2 0,-5 3 0,-1-4-1,1-1 0,0-6 0,-1-1 0,1 1-91,-1-2 1,-1 3 0,-2-5-1,-2-1-103,2 1 0,1 4 1,3-6-1,-3-1 56,-3 3 135,-4-6 0,-8-2 0,0-10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0.090"/>
    </inkml:context>
    <inkml:brush xml:id="br0">
      <inkml:brushProperty name="width" value="0.08571" units="cm"/>
      <inkml:brushProperty name="height" value="0.08571" units="cm"/>
    </inkml:brush>
  </inkml:definitions>
  <inkml:trace contextRef="#ctx0" brushRef="#br0">1 1 6744,'0'10'304,"2"-3"-169,4-7 1,-3 0 23,9 0 1,-6 0-64,6 0 0,-6 0 1,5 0-38,2 0 0,-3 0 0,1 0-31,4 0 1,0 0 0,2 0-122,1 0 1,-5 0 49,5 0 66,-12 0-467,17 0 166,-14 0 234,9 0 34,-8 0-265,-3 0-391,1 8 495,-6-6 0,5 8 171,-7-4 0,8-5 0,2 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0.349"/>
    </inkml:context>
    <inkml:brush xml:id="br0">
      <inkml:brushProperty name="width" value="0.08571" units="cm"/>
      <inkml:brushProperty name="height" value="0.08571" units="cm"/>
    </inkml:brush>
  </inkml:definitions>
  <inkml:trace contextRef="#ctx0" brushRef="#br0">0 0 7776,'12'0'485,"-1"0"-718,3 0 8,2 0 167,-7 0 0,6 0-63,-3 0 180,4 8-99,1-6 0,1 5-224,-1-7 151,0 0 1,1 0 0,-3 3 112,-3 3 0,11-5 0,-4 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3.364"/>
    </inkml:context>
    <inkml:brush xml:id="br0">
      <inkml:brushProperty name="width" value="0.08571" units="cm"/>
      <inkml:brushProperty name="height" value="0.08571" units="cm"/>
    </inkml:brush>
  </inkml:definitions>
  <inkml:trace contextRef="#ctx0" brushRef="#br0">262 227 7779,'-7'-10'-7,"2"2"0,-6 8 9,-3 0 1,5 0 1,-3 0 1,6 0 59,-6 0 0,7 0 0,-7 0-16,-1 0 1,3 0 0,-1 0-1,-1 2 72,2 4 0,-5-2-72,3 8 0,-3-3 0,-1 5-24,5-3 1,3-5-1,6 4 1,-2 0 4,-2-1 0,0-3 0,4 6 1,-3 1 1,3-5 1,-6 6-38,8-2 1,0 3-1,2 0 27,4-3 0,-3 2 1,7-7 22,-2 3 0,6-6 1,-5 4-27,1 0 0,-1-7 0,-3 5-53,6-4 1,-3-2 0,3 0 36,2 0 1,1-6 0,3-1 0,-1-1-108,0 0 0,1-3 1,-3 3-1,-1-2 45,-3-4 0,1 5 172,5-3-134,-7 9 1,0-11 0,-6 6 91,2 0-101,0 3 0,-6-4-42,0 3 24,0-3 46,0-9 1,0 6-3,0 1 1,0 5 0,0-5 27,0-3 176,0 6-37,0-7-80,0 13 1,0-4 34,0 12 1,0-2-1,0 8-50,0 1 0,0-3-41,0 1 1,0 0-1,1 5 6,5-4 1,-2 2 0,6-7-101,-3 3 0,7-6 0,-5 3-157,1 0 0,6-5 0,-5 4-317,5-4 0,-5-2 0,1 0-432,2 0 974,-7 0 0,9-8 0,-6-1 0</inkml:trace>
  <inkml:trace contextRef="#ctx0" brushRef="#br0" timeOffset="496">593 35 8030,'11'-6'-352,"1"0"1,-6 0 401,5 6 161,-7-7 0,12 5-510,-5-4 485,5 4 1,-5 2-75,1 0 0,-2 2 0,3 2 15,-1 2 0,-3 8 0,5-5 1,-4 3 32,-3 0 1,7-1 0,-2 6-243,3 0 1,-3 1 0,-3 0 0,1-1 75,0 0 1,-6 6 0,3 1 0,-1-3-66,0-2 1,2-2-1,-5 3 1,3 2 39,-2 1 1,-2-1 0,-2-5 0,0 1 18,0-1 0,0 0 0,0 1 0,0-1 0,0 1 0,-2-3 0,-2-1 0,-3-3 11,-3 3 1,-2 1 0,-5 0-35,0-3 1,-1 4-1,0-7 1,3 3-284,3-1 0,-3-5 0,3 6 318,-3 2 0,-3 1 0,1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1.437"/>
    </inkml:context>
    <inkml:brush xml:id="br0">
      <inkml:brushProperty name="width" value="0.08571" units="cm"/>
      <inkml:brushProperty name="height" value="0.08571" units="cm"/>
    </inkml:brush>
  </inkml:definitions>
  <inkml:trace contextRef="#ctx0" brushRef="#br0">1 1 7486,'10'0'172,"-3"0"-68,-7 0 55,0 0 0,6 2 34,-1 4-141,1-4 1,-6 8 0,0-5 26,0 7 0,0 3 0,0 3-27,0-1 1,0 0-81,0 1-21,8-1 0,-6 1 1,4-1 21,-4 0 62,-2-7 3,0-2-13,8 0-16,-7-7 11,7 8-18,0-2 10,-6-5-11,13 6 94,-5-8-77,0 0-1,5 0 8,-5 0-57,8 0 52,-1 0 8,0 0-33,0 0 25,1-8 9,0 6-13,-1-5-11,0-2 1,0 8-1,1-5-118,0 4 112,-1-6 0,-6 6 1,1-3-91,2 2 0,1 3-441,3 0 1,-1 0-692,0 0 1223,-7 0 0,-3 0 0,2-7 0,0-3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1.732"/>
    </inkml:context>
    <inkml:brush xml:id="br0">
      <inkml:brushProperty name="width" value="0.08571" units="cm"/>
      <inkml:brushProperty name="height" value="0.08571" units="cm"/>
    </inkml:brush>
  </inkml:definitions>
  <inkml:trace contextRef="#ctx0" brushRef="#br0">18 35 7738,'-9'-8'-392,"1"4"565,8-8 353,0 9-322,0-5 1,0 10 0,0 4-103,0 6 1,0 3 0,0 3-1,2-3-50,4-3 1,-4 3 0,3-3-99,-3 3-131,-2 3 269,0-9-9,8 6-19,-6-5-19,6 0 31,-8 6-564,0-7-115,0 0 247,7 0 170,-5-2-266,6-5 0,-8 8 452,0-5 0,0-2 0,0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45.646"/>
    </inkml:context>
    <inkml:brush xml:id="br0">
      <inkml:brushProperty name="width" value="0.08571" units="cm"/>
      <inkml:brushProperty name="height" value="0.08571" units="cm"/>
    </inkml:brush>
  </inkml:definitions>
  <inkml:trace contextRef="#ctx0" brushRef="#br0">53 36 5737,'0'9'0,"0"1"0,-2-6 0,-4 2 0,4 0 0,-13-6 0,5 0 0</inkml:trace>
  <inkml:trace contextRef="#ctx0" brushRef="#br0" timeOffset="508">1 71 7975,'0'10'-2038,"0"-1"1927,0-3 68,0-4 37,0 5 7,0-7 431,0 0-359,0-7 2,0 5 135,0-6 19,0 8 302,0 0-564,0-7 91,0 4 6,7-4 1,-3 7 4,8 0 1,-7-6-1,7 0 10,2 2 1,2-3 0,1 1 14,0 2 1,0 2 0,1 2-63,0 0 1,-1 0-1,0 0 1,3 0-195,3 0 33,-4 0 158,14 0-5,-14 0-26,14 0 61,-6 0-54,8 0 12,0 0 0,-8-8 1,6 6 0,-4-3-1,2 2 25,-2 3 1,3-1 0,-2-4-1,3 0 0,1 1 0,-5 2 1,1 2-1,-2 0 9,-1 0 1,5 0-1,-8 0 1,2 0-40,-1 0 1,0 0-1,-2 0-168,6 0 1,-10 0 0,-1 0-200,-3 0 320,-7 0 23,8 0-58,-14 0-364,5 0 1,-7 2-521,0 4 954,0-4 0,0 5 0,0-7 0</inkml:trace>
  <inkml:trace contextRef="#ctx0" brushRef="#br0" timeOffset="1270">488 315 7898,'0'-10'-1280,"0"0"1356,0 4-45,0 5 218,0-8-203,0 9 33,0 0 0,2-6 0,4 1-4,5 1 0,5 2 0,1 2-30,0 0 1,1 0-1,0 0 1,-1 0-49,0 0 0,1 0-33,-1 0 1,-5 0 0,0 2 21,1 4 0,-5 3 0,-2 9-192,-5 0 0,-1-7 1,0 1 160,0 1 0,-7 1 0,-5-1 0,-3-3 50,-3-2 0,0 3 0,1-3 6,0 2 1,0-6 0,-1 2 0,0-5 1,7-1 92,0 0-98,6 0 1,0 0-7,10 0 4,5 0-1,7 0 2,1 0-1,0 0 17,-9 0 0,6 0 0,-3 0 96,4 0-108,1 0 79,1 0-75,-1 0 6,-7 0-6,5 0 57,-13 0-51,14 8 13,-15-6 19,15 5-16,-14 2-16,6-8 21,-8 15-10,0-15 0,7 15-2,-5-6 9,6 0 0,-8 5 25,0-3-36,-8 3 2,6-6 2,-13 7-6,13-14 0,-14 12 1,5-7 125,-5 3-100,-1-6-20,0 3 0,-1-7 2,0 0-2,1 0 26,0 0-192,-8 0 172,13 0-7,-19 0-220,19 0-1,-12 0 203,6 0 1,0 0-257,1 0 244,0 0-29,0 0-276,7 0 111,-6 0 19,15 0-453,-8 0 628,9 0 0,16-7 0,4-3 0</inkml:trace>
  <inkml:trace contextRef="#ctx0" brushRef="#br0" timeOffset="1942">1271 297 7898,'-7'-9'-217,"3"0"111,-8 9 1,6 0 0,-5 0 0,-3 0 158,-1 0 0,-3 0 0,3 3 0,1 0 18,3 3 1,1 2 0,-3-4-13,1 2 1,0 7 0,-5-3 0,1 1-11,5 1 0,-5-2 1,7 3-1,-3-1-84,0 1 1,9 3 0,-5 1-1,2 0 42,0 1 1,0 0-1,6-1 28,0 0-10,0 0 98,0 1-92,0 0-17,0-9 0,0 6 17,0-3-12,8 3 0,-4 3-20,7 0-138,1-9 175,-2 6-254,5-5 227,-5 7-2,8-7 0,-1 4-67,0-8 1,1 0 0,-1-6 0,1 0-6,-1 0 1,0 0 0,1 0-10,-1 0 45,1 0-21,-1-8-49,0 6 111,1-14 0,-1 12-66,1-7 130,-1 7-121,-7-11-2,5 5 42,-5-7 1,-1-1-30,-3 0 154,4 9-144,-8-6 14,6 12 4,-8-12 159,0 13 0,0-14-146,-8 15-4,6-7 1,-14 2 0,5 0 0,-5 3 260,-1 0-242,0 3 31,-1 0-25,1 0-106,-8 0 109,-2 9 18,0 0-222,-6 0 0,13 7-29,-3-4 194,-4-4 17,8 7-54,-6-6 45,7 9 0,1 0 0,-1-1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0.892"/>
    </inkml:context>
    <inkml:brush xml:id="br0">
      <inkml:brushProperty name="width" value="0.08571" units="cm"/>
      <inkml:brushProperty name="height" value="0.08571" units="cm"/>
    </inkml:brush>
  </inkml:definitions>
  <inkml:trace contextRef="#ctx0" brushRef="#br0">104 53 7868,'-11'-3'-1797,"0"-2"2279,6 3-317,-2-14 0,7 12 0,2-5-133,3 1 1,0 2-1,6 6 34,3 0 0,1 0-33,3 0 21,-1 0-7,-7 0-68,5 0 48,-5 0 0,1 0-89,1 0 93,0 0 17,-3 0-26,6 0 13,-5 8-14,0-6-117,6 6 114,-15 0 2,7-7 1,-8 7-135,0 0 1,0 2 100,0 7 1,-2 0 0,-4-1 0,-5-3-157,-5-1 139,-1-8 16,7 11-28,-5-13 0,5 12-9,-7-8 25,7-1 109,-5-5-106,5 8 1,0-6 96,-5 6-82,13-8-28,-6 0 6,8 0-14,0 0 0,8-2 38,3-4 1,5 4 30,1-4-35,1 4 39,-1 2 1,-5 0 38,0 0-73,-1 0 5,6 0 61,-7 0-54,6 0-2,-15 0 13,15 0-10,-6 0 23,-1 0-20,-1 8 6,-1-6 1,-2 11 8,6-7-36,-7 8 4,4-4 1,-8 7-4,0 0 19,0 1-10,0-8 92,-8 5-86,-2-5 0,-7 2 8,0-1-6,-1-7-2,1 11 2,-1-13 260,1 6-245,7-8-5,-5 0 0,5 5 175,-7 1-162,-8 0 19,5-6-121,-5 0 113,7 0-4,1 0 9,7 0-338,-5 0 152,6 0 5,-1 0-273,-6 0 189,15 0-22,-8 0 101,2 0-281,5-7 420,-6 5 0,16-6 0,1 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1.404"/>
    </inkml:context>
    <inkml:brush xml:id="br0">
      <inkml:brushProperty name="width" value="0.08571" units="cm"/>
      <inkml:brushProperty name="height" value="0.08571" units="cm"/>
    </inkml:brush>
  </inkml:definitions>
  <inkml:trace contextRef="#ctx0" brushRef="#br0">0 53 7085,'10'0'-69,"6"0"0,-13 0 0,9 0 56,1 0 0,-3 0 1,2 0-1,1 0 57,2 0 0,9 0 1,-1 0-1,0 0 73,3 0 88,1-8-146,0 7 0,6-7-27,-6 8 31,7 0 13,-7 0-32,6 0 23,-13 0-199,13 0 190,-6 0-3,7 0 27,-7 0-24,6 0 9,-6 0-8,8-8-195,-8 6 183,6-6-10,-14 8 106,14 0-101,-13 0-3,13 0-16,-14 0 60,6 0 0,-2-6-15,0 1-16,1-1-45,-7 6 1,1 0 66,-1 0-189,0 0 60,1 0 0,-1 0 120,1 0-289,-9 0 2,7 0-442,-14 0 291,5 0 166,-7 0 207,8 0 0,-6 0 0,6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2.487"/>
    </inkml:context>
    <inkml:brush xml:id="br0">
      <inkml:brushProperty name="width" value="0.08571" units="cm"/>
      <inkml:brushProperty name="height" value="0.08571" units="cm"/>
    </inkml:brush>
  </inkml:definitions>
  <inkml:trace contextRef="#ctx0" brushRef="#br0">1 70 6848,'9'0'-206,"-1"0"498,-8 0 169,0 0-445,0-7 1,2 5-1,2-6 1,4 3 14,2-1 0,1-3 0,6 6 7,1-3 1,5 0-1,0 6 1,-1 0 3,-3 0 1,-2 0 0,1 0 0,-1 0-51,0 0 1,-5 0 0,-1 0-109,3 0 1,-6 8 58,-2 4 1,-4-2 0,-2 1 31,0 2 0,-8 3 0,-4-1-3,-3-3 1,-3 2 0,1-7 35,0 3 1,-1-6-8,1 2 1,7-3-5,4 3 1,4-4 0,4 6 0,4-8 13,6 0 1,3-2-1,3-2 53,-1-2 1,0 1-19,1 5 1,-1 1-48,1 5 0,-3-2 6,-3 7 1,1-5 1,-7 6 0,0 0-15,-6 5 1,0 1-1,0-1 6,0 0 1,0-5-1,-2-3 1,-2 1 1,-2 0 0,-7-4 0,1 4 39,-3-3 0,-3 1 0,1-4-11,-1 1 1,1 1 0,0-6 0,-1 0 13,1 0 0,-1 0 0,1 0-62,0 0 0,-1 0 1,1 0-1,-1 0-54,1 0 1,6 0 0,1-2-309,2-3-159,-6 3 344,13-6 0,-5 8 0,12 0 197,5 0 0,5 0 0,1 0 0</inkml:trace>
  <inkml:trace contextRef="#ctx0" brushRef="#br0" timeOffset="760">819 1 7123,'-18'10'199,"3"-3"-33,3 1 0,-3-4 83,3 8-196,5-9-140,-9 13 154,14-14-2,-13 13 2,13-5-112,-13 0 1,12 5 130,-3-3-173,5-5 118,-7 9 1,6-6 29,-4 7-197,4 0 157,2-7-12,0 5 0,0-5 2,0 8 9,0-9-15,0 7 0,2-9 7,4 5-1,-4 4 0,6-12-60,-8 7 62,7-7-11,-4 11-4,4-12 1,-5 10-1,2-5 1,4-1 56,1 1-46,-5-2 1,12 0 8,-5 0-9,5-1-1,1-5-1,0 8 0,1-6 0,-6 6 9,-1-8-123,1 0 111,5 0 1,0-2-142,1-4 133,-9 4 0,7-14 0,-6 13-99,7-9 87,-7 8 5,6-4 41,-15 1-44,15-3-10,-15 0 12,8-5 67,-9 13-69,7-14-8,-5 15 49,6-15-39,-8 6 34,0-7 0,0 5 23,0 1-47,-8 7 7,6-12 12,-14 14-10,15-5-4,-15-1 51,6 6 1,-1-6-40,-1 8-7,1 0-27,-6-7 28,-1 5 3,0-6-1,1 8-14,0 0 0,0 2 11,-1 4 1,-6-3 0,1 7 0,2 0-15,2 0 1,1-1 0,1 5-1,1-3-165,5 3 1,-5 1-1,7 3 1,-3-1-171,0 1 0,9-1 0,-5 0 341,1 1 0,-3-1 0,-8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49.558"/>
    </inkml:context>
    <inkml:brush xml:id="br0">
      <inkml:brushProperty name="width" value="0.08571" units="cm"/>
      <inkml:brushProperty name="height" value="0.08571" units="cm"/>
    </inkml:brush>
  </inkml:definitions>
  <inkml:trace contextRef="#ctx0" brushRef="#br0">17 175 7190,'-9'0'454,"1"0"-412,8 0 49,0 0 1,8 0-70,4 0 1,3 0 0,3 0 0,-1-2-57,0-4 68,0 4-27,9-6 0,-7 8-4,5 0 1,-6 0 0,2-1 0,1-3-15,2-2 0,0 0 0,-3 6 0,2-2-10,0-4 1,1 4 0,-5-3 0,0 3-8,-1 2 1,0 0-1,0 0 1,1 0-6,0 0 1,-7 0 0,1 0-143,1 0 1,-5-3 0,-1 0-348,2-3 191,-8 0 331,7 6 0,-10 2 0,-4 4 0,5-4 0,-8 6 0</inkml:trace>
  <inkml:trace contextRef="#ctx0" brushRef="#br0" timeOffset="389">331 1 7780,'10'0'-802,"-3"2"958,-7 4-89,8-5 0,-6 9 0,4-4 0,-5 6 121,-1 3 0,0 2 72,0 1-198,9-1 0,-8 7 1,5 0-46,-4 3 1,-2-5 0,0 1-34,0-4 0,0-1 0,0-1 47,0 1-429,0-1 209,0-7-62,0 5-558,0-13 809,0 6 0,0 0 0,0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5.021"/>
    </inkml:context>
    <inkml:brush xml:id="br0">
      <inkml:brushProperty name="width" value="0.08571" units="cm"/>
      <inkml:brushProperty name="height" value="0.08571" units="cm"/>
    </inkml:brush>
  </inkml:definitions>
  <inkml:trace contextRef="#ctx0" brushRef="#br0">17 36 6962,'-9'0'134,"1"0"0,10 0-54,4 0 0,3 0-78,9 0 0,0 0 0,-1 0-30,0 0 0,-5 0 0,-1 0 0,3 0 23,2 0 0,1 0 0,0 0 0,0 0-9,1 0 1,0 0 0,-1 0-1,0-2 7,0-4 1,1 5-1,0-5 1,-1 2-24,0-2 1,0 4-1,1-4-21,0 4 0,-1 2-381,0 0-198,0 0 630,1 0 0,-8 0 0,-2 0 0,-8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5.575"/>
    </inkml:context>
    <inkml:brush xml:id="br0">
      <inkml:brushProperty name="width" value="0.08571" units="cm"/>
      <inkml:brushProperty name="height" value="0.08571" units="cm"/>
    </inkml:brush>
  </inkml:definitions>
  <inkml:trace contextRef="#ctx0" brushRef="#br0">18 1 6512,'-9'2'411,"3"4"0,4-3-336,2 9 0,0-6 0,0 6-1,0 1 0,0-3 0,2 1-35,4 3 1,-4 1 0,4 3 0,-5-1-9,-1 1 1,6-1-1,0 0 1,-2 1-6,-2-1 0,4 1 0,0-1-94,-3 0 99,0 1 3,-3-1-51,7 1 0,-5-1 13,4 0 0,-4-5 0,-1 0-167,5 1 1,-3-3-685,2 1 855,-3-6 0,-2 10 0,0-6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6.554"/>
    </inkml:context>
    <inkml:brush xml:id="br0">
      <inkml:brushProperty name="width" value="0.08571" units="cm"/>
      <inkml:brushProperty name="height" value="0.08571" units="cm"/>
    </inkml:brush>
  </inkml:definitions>
  <inkml:trace contextRef="#ctx0" brushRef="#br0">53 105 7430,'-18'0'-235,"9"0"1,-5-2 521,8-3-254,0 3-29,6-14 1,2 8-1,2-5 1,4 3-27,1 3 1,-3 1 0,6 4 41,1-4 0,3 4 0,1-6 18,0 1 1,1 5 0,0-4-5,-1 4 1,0 2-1,1 0-90,-1 0 0,-7 2 0,-2 4 17,-1 6 1,-5 3 0,4 2 11,-4 1 0,-8-1 0,-2 0 0,1 1-53,-1-1 1,-4-5 0,5-1 40,-3 3 1,0 1-1,-3 1 1,3-2 36,3-3 1,-5-5 0,4 4 0,1-1 8,-2 1 17,-4-6 218,3 11 56,0-13-227,3 6 1,14-8-6,5 0 0,3 0 1,3 0-11,0 0 0,-1-6 1,0 0-17,1 3 0,-1 0 0,1 3-23,-1 0 1,0 0 0,1 0-72,-1 0 1,1 0 0,-1 0-180,0 0 1,-5 0-1,-1 0 26,3 0 1,-4 0 0,-1 3-311,0 2 517,4-3 0,-11 6 0,5-8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6.685"/>
    </inkml:context>
    <inkml:brush xml:id="br0">
      <inkml:brushProperty name="width" value="0.08571" units="cm"/>
      <inkml:brushProperty name="height" value="0.08571" units="cm"/>
    </inkml:brush>
  </inkml:definitions>
  <inkml:trace contextRef="#ctx0" brushRef="#br0">348 18 7822,'8'-10'-348,"-8"4"0,-8 4 0,-7 4 398,3 4 1,-3-4 0,5 6 0,-2-3 84,1 1-53,-1 8-38,-5-12-60,-1 13 72,1-5 249,-1 8-260,1-9 16,0 14-3,7-11 0,-6 13 1,5-6-1,-3 3-15,2 1 1,-3 6 0,3-4 0,-1 0-14,2 1 0,-3 2 0,6-2 1,0-2 11,1 2 0,1 3 0,6-6 0,0 1-6,0 0 1,2-3 0,2 7 0,3-3 8,3-4 1,-4 1 0,5-1 0,3 2 39,2-2 0,1-2 0,0-1-45,1 0 1,-1-7 0,3-1 0,1-3-31,2-2 0,0 2 0,-5-1 1,-1-2-253,0-3 0,1-1 1,-1 0-1,1 0-1235,-1 0 1477,0 0 0,1 0 0,-1 0 0</inkml:trace>
  <inkml:trace contextRef="#ctx0" brushRef="#br0" timeOffset="1074">905 279 7735,'10'0'-422,"0"0"377,-5 0 0,-1 0 181,8 0 0,-9-2-78,3-3-56,-3 2 0,-3-6 1,-3 5-12,-3-2 0,3 0 0,-9 6 18,-1 0 1,3 2-1,-2 2 26,-1 2-72,5 0 55,-8 1-18,15-4-38,-15 4 48,14 1-1,-13-6 1,13 5 15,-6 1-16,1-6 1,4 6-67,-4 0 32,7-7 0,0 9-71,0-4 0,1 2 77,5 4 1,-2-5-1,8-7-43,2 0 43,1 0 74,3 0-69,-1 0-12,0 0 114,-7 0-100,5 0 4,-5 0 1,2 0 97,-1 0-85,1 8-2,-2-6 0,5 8 1,-3-5 4,-5-3-5,9 6-28,-15 0 29,8-7 2,-9 15-2,0-14-45,0 13 0,5-11 0,1 8 31,-2 2 1,-4 1 34,-6 3-36,4-9 4,-5 6-5,-2-5 136,0 0 0,-3 5-122,0-3 9,1-5-8,-6 2 22,7-2-19,-6-5 161,7 13-149,-1-12 1,-5 4-58,3-7 67,-3 0-4,-2 8 14,7-6 15,-6 5-29,6-7 0,-7 0-5,7 0 50,-5-7-44,13 5-97,-14-6 2,7 1 97,-1 4-186,-5-12 0,11 11-238,-8-7 0,8 5 12,-2-6 0,12 8 385,6-1 0,3-5 0,3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6.996"/>
    </inkml:context>
    <inkml:brush xml:id="br0">
      <inkml:brushProperty name="width" value="0.08571" units="cm"/>
      <inkml:brushProperty name="height" value="0.08571" units="cm"/>
    </inkml:brush>
  </inkml:definitions>
  <inkml:trace contextRef="#ctx0" brushRef="#br0">1 105 6977,'17'0'57,"-5"0"1,0 0 31,1 0 1,2 0 0,5 0 0,1 0 21,2 0 1,2 0 0,-1-2 0,3-2 135,0-2-147,6 0 5,-6-1-3,7 5 0,1-8 51,0 4-186,0 4-212,0-5 364,0-1-14,-1 6-176,1-6-4,0 8 159,0-8-16,0 7-273,-1-7 246,2 8 1,-2-6 18,1 0 9,0 0-60,-8 6 1,4 0-424,-8 0 196,8 0-295,-12 0-34,7 0 586,-9 8-155,-7-6-299,-3 6 1,-7 0 414,0 3 0,-7-3 0,-3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7.760"/>
    </inkml:context>
    <inkml:brush xml:id="br0">
      <inkml:brushProperty name="width" value="0.08571" units="cm"/>
      <inkml:brushProperty name="height" value="0.08571" units="cm"/>
    </inkml:brush>
  </inkml:definitions>
  <inkml:trace contextRef="#ctx0" brushRef="#br0">0 70 6816,'12'-6'65,"-1"1"1,-5-7 0,6 6 11,1 2 0,3-4 0,1 2 0,0 3-41,1 0 0,0 2 1,-1-3-7,0-2 0,0 0 48,1 6 6,0 0-287,-1 0 248,0 0 5,1 0-261,-9 0 238,7 0 7,-14 0-1,13 8-179,-13-6 156,6 14 0,-8-13 0,0 9-120,0 0 1,0-1 40,0 1 0,-2-1 0,-4 6-39,-6 1 141,5-8-67,-9 5 37,7-5 1,-9 2 14,1-1-52,0-7 19,7 3 1,-6-1-11,5 0 11,3 0 0,-7-6 92,12 0-91,-12 0 12,13 8 91,-5-6-92,7 6-2,0-8 45,0 0-15,7 0 0,3-3 1,7 0 41,0-3-54,1 0-6,0 6 10,-1-8-4,0 7 0,1-8 160,-1 9-100,1 0-54,-9 0 1,6 0 41,-3 0-20,-4 0-20,8 0 24,-15 0-88,7 0 75,0 0-3,-6 0-124,6 0 118,-8 0-7,0 9 0,6-6-82,-1 9 0,1-6 86,-6 6-34,0-1 0,0 1 0,-2-3 1,-2 1 4,-1-1 1,-4-3 0,4 4 0,-5 0 59,1 0 1,-7-5-1,5 5 75,-5-2-120,-1-3 11,-1 3 31,1-6-27,-1 6 0,1-8 13,0 8-14,7-7 25,-6 7-22,6-8-88,-7 0 0,0 0-7,0 0 1,-1 0-482,0 0-148,1 0 700,7-8 0,5 4 0,10-7 0,5-1 0,7-5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8.447"/>
    </inkml:context>
    <inkml:brush xml:id="br0">
      <inkml:brushProperty name="width" value="0.08571" units="cm"/>
      <inkml:brushProperty name="height" value="0.08571" units="cm"/>
    </inkml:brush>
  </inkml:definitions>
  <inkml:trace contextRef="#ctx0" brushRef="#br0">227 1 7241,'-10'2'-100,"4"4"1,2-5 135,-2 5 1,2-4 0,-5 0 144,1 4-97,-5-4-113,10 13 1,-10-11 72,8 8 1,-7-6-1,4 4 1,1-1 60,-2 0-138,-4 3 102,11-2-27,-13 5 11,12-5-164,-4 0 153,7 5 2,-8-5-79,6 7 74,-5 1-9,7-9 7,0 7-78,0-7 71,0 9-6,0-1-3,0-7-36,0 5 1,0-5-18,0 8 41,7-1 1,-3-2-1,6-1-81,-2-2 44,5-9 0,-9 11 0,7-7-74,3 3 101,2 2-60,1-2 0,0-3 31,1-7-92,-1 0 94,-7 0 7,5 0-23,-5 0 19,7 0-36,1 0 39,-1 0-52,-7 0 239,5 0-196,-13 0 1,6 0 164,0-7-155,-6 5 8,5-14-5,1 14 68,-6-13-62,6 5 28,-8 0 1,0-5 0,0 3 1,0 2-1,0-1 16,0-2 1,-2-1 0,-4 2-6,-5 7 1,-5 3 0,-1 2 0,-1 0-11,1 0-4,-8 0-63,5 0 62,-5 0 5,8 7-4,-8-5-271,5 14 265,-5-14-6,8 13-467,-1-5 202,1 7 263,0-7 0,-9 13 0,-1-3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9.271"/>
    </inkml:context>
    <inkml:brush xml:id="br0">
      <inkml:brushProperty name="width" value="0.08571" units="cm"/>
      <inkml:brushProperty name="height" value="0.08571" units="cm"/>
    </inkml:brush>
  </inkml:definitions>
  <inkml:trace contextRef="#ctx0" brushRef="#br0">1 53 7133,'11'0'345,"1"0"-265,2 0 0,1 0 0,2-3 0,1 0-46,-1-3 1,1 0-1,-1 6 1,0 0-43,1 0 1,5-2 0,1-2-1,-3-2 19,-2 3 1,-2-1 0,1 0-6,-1-2 0,1 0 0,-1 6-26,0 0 0,-5 0 1,0 0-75,1 0 1,-3 0-397,1 0 100,-6 0-255,10 0 645,-13 0 0,5 0 0,-7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9.738"/>
    </inkml:context>
    <inkml:brush xml:id="br0">
      <inkml:brushProperty name="width" value="0.08571" units="cm"/>
      <inkml:brushProperty name="height" value="0.08571" units="cm"/>
    </inkml:brush>
  </inkml:definitions>
  <inkml:trace contextRef="#ctx0" brushRef="#br0">1 53 6064,'0'-18'690,"2"6"-367,4 1 65,-5 7-199,7-4 1,-8 16-85,0 4 0,2 3 1,2 3-42,2-1 1,0-5 0,-6-1 0,0 3 3,0 1 1,6 9 0,-1-1 0,-1 0-62,-2 2 1,-2-6 0,0 6-1,0-2-45,0 1 1,0-1 0,0-6 0,2 1-83,3-1 0,-2 1 1,3-1-1,-5 0 19,-1 1 1,0-7 0,0 1-1008,0 2 1108,0-7 0,0 1 0,0-8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0.600"/>
    </inkml:context>
    <inkml:brush xml:id="br0">
      <inkml:brushProperty name="width" value="0.08571" units="cm"/>
      <inkml:brushProperty name="height" value="0.08571" units="cm"/>
    </inkml:brush>
  </inkml:definitions>
  <inkml:trace contextRef="#ctx0" brushRef="#br0">0 105 7178,'2'9'8,"4"-3"1,-2-4 0,7-4 34,3-4-97,-6 5 89,7-7-34,-5 0 28,0 6-152,5-6 134,-5 1-14,0-3-7,5 0 0,-11-3 1,5 5 5,0-2 1,-2 7 0,-3-6 39,2 2-36,-1 5 5,-5-6 12,0 8 1,2 0 22,4 0 0,-4 2 0,4 4-1,-4 6 1,-2 3-1,0 3-2,0-1-12,0 0 12,0 1-93,0 7 1,0 0 0,0 4-151,0-6 0,2-3 1,1-3-194,3 0 90,0 1 242,-6-9-147,8 7 214,-6-14 0,6 13 0,-8-5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0.989"/>
    </inkml:context>
    <inkml:brush xml:id="br0">
      <inkml:brushProperty name="width" value="0.08571" units="cm"/>
      <inkml:brushProperty name="height" value="0.08571" units="cm"/>
    </inkml:brush>
  </inkml:definitions>
  <inkml:trace contextRef="#ctx0" brushRef="#br0">0 35 6415,'10'-2'142,"-4"-4"1,4 5-46,1-5 0,5 3 0,1 3 0,0 0 0,1 0 1,-1 0-13,1 0 1,-1 0 23,0 0-35,1 0-144,-1-7 0,1 5 74,-1-4 0,-5 4-125,-1 2 1,1 0 97,5 0 0,-5 0-137,0 0 1,-6 0 48,5 0 0,-7 2-372,2 4 483,3-4 0,-7 5 0,6-7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1.523"/>
    </inkml:context>
    <inkml:brush xml:id="br0">
      <inkml:brushProperty name="width" value="0.08571" units="cm"/>
      <inkml:brushProperty name="height" value="0.08571" units="cm"/>
    </inkml:brush>
  </inkml:definitions>
  <inkml:trace contextRef="#ctx0" brushRef="#br0">0 88 7861,'12'0'-564,"-1"0"1,-5 0 739,6 0 0,-6 0-19,6 0 0,-1-2-136,7-3 0,-7 2 0,0-3 0,4 5-47,0 1 1,4 0 0,2 0 0,5 0 99,1 0 0,-4 0-40,6 0 0,0 0-52,6 0 0,-4-2 50,3-4 56,-11 4-68,26-6 1,-20 8-8,12 0 0,-4-2 4,-3-4 1,7 5 28,-1-5-4,1-4-19,-6 8 0,-1-6 27,2 8-12,-9 0-17,6 0 1,-12-6 112,8 1-100,-8-1-4,4 6-205,-7 0 201,-1 0 2,-7 0-111,5 0 0,-11 0-310,7 0 193,-7 0-148,4 0 0,-8 8 348,0 4 0,-8-5 0,-2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2.371"/>
    </inkml:context>
    <inkml:brush xml:id="br0">
      <inkml:brushProperty name="width" value="0.08571" units="cm"/>
      <inkml:brushProperty name="height" value="0.08571" units="cm"/>
    </inkml:brush>
  </inkml:definitions>
  <inkml:trace contextRef="#ctx0" brushRef="#br0">18 122 7499,'-9'-8'-418,"3"-3"0,4 1 627,2-2 1,8 1-60,3-6 0,-1 5 0,2 2 179,1 2-142,2 2-101,3 6-1,-1 0 59,8 0-75,-5-7 82,5 5-54,-8-6 44,1 8-39,7 0 96,-6 0-666,6 0 280,-7 8 91,-9-6 0,5 8-148,-8-4 172,7-5-177,-11 15 196,6-6 1,-10 7 0,-4 0 0,-5-1-6,-5-5 0,-1 5 0,-1-6 0,1 1-63,-1 1 153,1-8-88,0 11 8,-1-13 6,1 14 171,7-15-173,-5 7 26,13-8-24,-6 0 176,8 8-157,0-7 14,0 8 105,0-9-115,0 0 118,8 0-103,-6 0 15,13 0-12,-5 0 158,7 0-147,1 0 11,-1 0-10,0 0 59,-7 0-49,6 0 7,-7 0-86,9 0 81,-9 0-3,7 0 6,-14 0-79,13 0 66,-13 0 8,14 0-10,-14 0 36,5 7-37,1-5 42,-6 6-22,6-1-19,-8 3 63,0 0-56,0 6 0,0-15 0,0 15 1,-6-12 0,-2 5 30,-2-1-72,7 5 46,-13-10-29,14 12 1,-13-13 7,3 4 1,3 1-1,-3-1 1,-2-2 34,-1-2-35,-3-2 12,1 0-15,0 0 15,-1 0-10,1 0-24,-1 0 26,1 0 2,7 0-3,-5 0-136,5 0 133,-7 0 2,7 0-1,-5 0-399,12 0 242,-12 0 117,13-8-14,-5 7-630,7-8 682,0 9 0,0 0 0,7-7 0,3-3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3.100"/>
    </inkml:context>
    <inkml:brush xml:id="br0">
      <inkml:brushProperty name="width" value="0.08571" units="cm"/>
      <inkml:brushProperty name="height" value="0.08571" units="cm"/>
    </inkml:brush>
  </inkml:definitions>
  <inkml:trace contextRef="#ctx0" brushRef="#br0">261 17 7666,'0'-9'-487,"-2"1"191,-4 8 188,4 0 163,-6 0 94,0 0-50,6 0 0,-11 2 0,5 2 45,-2 2 0,4-1 0,-3-2-24,1 3 0,-4-3-29,0 9 0,-1 0-128,1 5-58,-3 0 149,13-7 1,-12 6 51,8-5-35,-7 5-49,11 1-216,-6 0-16,8 0 229,-8 1-103,6 0 98,-5-1-14,7 0 3,0-7 1,0 6-18,0-5 17,0 5-3,0-7 1,0 6 9,0-3-8,7-4-10,-5 8 10,6-7 0,0 1-2,-6 5-28,13-13 29,-5 6 1,0-1-196,5-4 189,-5 4-2,7-7 2,0 0-54,0 8 50,-7-6 0,5 5-24,-3-7 44,3 0-38,3 0 5,-9 0 55,7-7-51,-14 5-5,13-6 34,-13 1 0,12 3 43,-8-8 0,1 1 1,-3-7-20,2 0 0,0 7 0,-6-1-2,0-1 1,-8-2 6,-4-3 0,-3 3 0,-3 3-20,1 6 0,0 4 0,-1 2 1,1 0-49,-1 0 0,-1 0 1,-1 2-1,-3 2-71,1 2 1,3 5-1,1-3-114,1 2 1,2 2 0,1 3 0,5-2 212,0-1 0,-4-8 0,3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5.406"/>
    </inkml:context>
    <inkml:brush xml:id="br0">
      <inkml:brushProperty name="width" value="0.08571" units="cm"/>
      <inkml:brushProperty name="height" value="0.08571" units="cm"/>
    </inkml:brush>
  </inkml:definitions>
  <inkml:trace contextRef="#ctx0" brushRef="#br0">1 35 6898,'10'-9'1422,"-3"1"-1301,-7 8 1,6 8-1,0 3-66,-2 5 0,-2 1 0,-2 0 0,0 1 20,0-1 1,0 1 0,0-1-1,0 0-148,0 1 0,0 5 0,0 1 0,2-3-1,4-2 0,-5 1 1,5 1-1,-3 2 20,-3-2 1,0-2 0,0-1-1,0-1-151,0 1 0,1-7 0,3 1-124,2 2 1,0-5-462,-6 3 790,0-9 0,0-3 0,0-9 0</inkml:trace>
  <inkml:trace contextRef="#ctx0" brushRef="#br0" timeOffset="580">71 87 7991,'10'-7'-572,"-3"5"0,-1-8 607,-1 4 105,1 4-29,2-5-109,-6 7 101,14-8 25,-15 6-128,15-6 94,-14 1 1,6 5-1,-1-6-54,-4 8 73,12 0-45,-13 0 45,14-8-136,-15 6 97,15-6 8,-15 8-73,8 0 70,-2 0-14,-5 0 11,13 0-154,-12 0-1,12 0 148,-13 0-299,5 8 281,2-6-5,-8 6-27,7 0 0,-2-5 0,0 9 0,0-6-282,-6 6 166,0-1 1,0 1-1,0-1 83,0 3 0,0-5 0,-3 1 0,0 0 32,-3 0 1,-6-4-1,4 3-6,-1-1-20,-3 5 246,2-11-233,-5 6-5,13 0 24,-14-6 133,7 5-133,0-7-7,-7 0 93,14 0-85,-13 0 9,12 0-7,-12 0 14,13 0 0,-8 0-78,4 0 133,5 0-603,-7 0-123,8 0 0,0-2 630,0-3 0,8 3 0,2-6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5.197"/>
    </inkml:context>
    <inkml:brush xml:id="br0">
      <inkml:brushProperty name="width" value="0.08571" units="cm"/>
      <inkml:brushProperty name="height" value="0.08571" units="cm"/>
    </inkml:brush>
  </inkml:definitions>
  <inkml:trace contextRef="#ctx0" brushRef="#br0">1 470 7077,'9'-7'61,"-1"5"1,0-6-79,4 8 1,-3 0 0,3 0 44,1 0 1,-3 0 31,1 0 1,1 0-9,6 0-24,-9 0 0,7 0-14,-5 0 1,-1 0-39,1 0 0,1 0 53,6 0-4,-9 0-23,7 0 20,-14 0-27,13 0 19,-5 0-175,0 8 0,5-6 1,-3 4-88,3-5 0,-3-1-9,-1 0-69,-7 8 326,12-6 0,-14 8 0,3-4 0,-3-5 0,-2 8 0</inkml:trace>
  <inkml:trace contextRef="#ctx0" brushRef="#br0" timeOffset="396">105 627 6581,'10'0'445,"0"2"-400,-5 4 0,5-4 30,7 4 1,1-5 0,-1-1-89,1 0 0,-1 0 0,0 0 5,1 0 1,-1 0-1,1 0-391,-1 0 0,-5 0 399,-1 0 0,-7 9 0,4 0 0</inkml:trace>
  <inkml:trace contextRef="#ctx0" brushRef="#br0" timeOffset="1245">1080 0 6704,'0'10'270,"2"3"1,2-4 0,2 0-122,-3 5 0,0-4 0,-3 1-144,0 2 1,1 3 0,3 1-14,2 1 0,0-1 0,-5-1 0,4-3-78,0-1 1,1-7-1,-6 7-164,0 2 1,0-4 25,0 1 0,0-5 0,2 4-354,4-3 578,-4-1 0,5-6 0,2 0 0,0 0 0</inkml:trace>
  <inkml:trace contextRef="#ctx0" brushRef="#br0" timeOffset="1858">1498 53 6821,'-18'0'350,"7"0"-257,-1 0 1,2 2-11,-1 3-22,-5-3 0,12 8 0,-5-4 1,1 5 0,2-1 1,5 1-66,-5 4 1,3 0 0,-2 2 22,3 1 1,4-7 0,2 1 13,2 2 1,7 1 2,-1 2 0,3 1 0,3-3-10,-1-3 0,-5-5 0,-1-4 0,3 0-40,1 3 1,3 0-1,-1-6 6,0 0 1,1 0 0,-1 0 19,1 0 1,-1 0 0,-1-2 0,-3-2-3,-2-2 1,-5-6 0,4 5 0,-2-3 19,-5-3 1,2 3 0,-1-1-1,1-3-10,-1-2 1,-2-1 0,-2 0-10,0-1 0,0 1 1,-2 2-1,-2 0-23,-1 4-1,-9 1 1,2-1 0,-3 5-59,-3 4 0,1 2 0,0 0 1,-1 0-69,1 0 1,-6 0 0,0 0 0,-1 2-152,-1 4 1,5 2 0,-3 5 0,4-2 288,1 4 0,1 0 0,0 2 0,0 1 0</inkml:trace>
  <inkml:trace contextRef="#ctx0" brushRef="#br0" timeOffset="2608">837 680 7492,'17'-3'87,"0"-3"1,0 5-1,1-5 1,0 4-1,-1 2-45,0 0 1,3 0 0,1 0 0,4-2-13,2-4 1,-4 5 0,6-5 0,2 3 36,2 3 1,2-6 0,-1 1-36,2 1 1,0-4 0,3 3-1,2-1 1,-3 0 16,-1 0 1,3 1 0,-1 5 0,-4 0-12,-4 0 1,-8 0 0,5 0-1,-4 0-24,-3 0 0,-1 0 1,-3 0-1,1 0-85,-1 0 1,-5 0-1,1 0-22,7 0-439,-11 0 227,15 0 0,-17 1-60,5 5 1,-4-2 0,-10 6 167,-4-3 0,-4 5 0,-7-7 197,-1 0 0,1 5 0,-8-9 0,-2 15 0,-8-6 0</inkml:trace>
  <inkml:trace contextRef="#ctx0" brushRef="#br0" timeOffset="3425">1098 958 8127,'-10'0'-768,"2"0"1,10-6 918,4 0 1,4-2-54,7 2 0,0 5 1,-1-7 85,-5 0 0,5 7 1,-5-5-81,5 3 1,1 3 0,0 0 0,1 0 8,0 0 0,-7 0 0,1 0-337,1 0 1,2 0 44,3 0 0,-8 3 22,-5 3 0,-2 3 70,-3 9 0,-3-1 1,-2 0 49,-7 0 0,-4-5 1,-1 0 51,0 1 1,0-5 0,-1 0 0,0-2-34,1-1 1,2 3-1,1-4 115,3 2-58,-1-1 7,3-5 1,3 0 0,12 0-3,5 0 1,5 0 0,1 0 0,-1-1 40,-5-5 1,5 4 0,-5-4-29,5 4 0,-5 2-59,1 0 0,-7 0 0,5 2-20,-2 4 1,0-4 0,-5 5-20,3 2 43,0-8-5,2 7 1,-6 0-1,3 3-12,-2 5 15,-3-6 24,0 5 1,-6-11 0,0 7 1,-6-5 0,5 4 0,-3 0 10,-3 0 1,-1-5 0,1 5 63,1-2-85,0-3 263,-6-5-256,1 8 0,6-6 14,-1 4 0,1-4 0,-7-2 0,0 0 38,1 0 0,-2 0-152,-5 0 120,6 0 23,-8 0-145,9 0 1,0 0-131,-1 0 1,6-6 96,1 0-53,7 0-444,-4 6-111,1 0 377,4 0 0,-3-1 344,12-5 0,-2 3 0,8-2 0,8-5 0,7 1 0</inkml:trace>
  <inkml:trace contextRef="#ctx0" brushRef="#br0" timeOffset="4284">1741 871 7386,'0'-10'49,"0"3"1,-1 7 4,-5 0 1,-4 0 52,-7 0 1,5 0 0,0 1-33,-1 5 1,3-4 0,0 6 29,3-1 1,-7-3-72,2 8 0,-3-1 0,0 7-33,3 0 1,3-7 0,5 1-6,-2 1 1,-2 2 0,4 3 20,-1 0 1,-1-7-1,6 1-19,0 1 1,0 2-1,0 3 49,0 0 0,0-1 7,0 0 1,0 0 0,2-1-1,2-2-28,1-2 0,3-7 0,-3 7-12,7 1 0,-2-5 0,1 0-114,3 0 130,-6-7-9,7 7-231,-5-8 102,0 0 1,5 0-118,-3 0 204,3 0 0,3 0-64,-1 0 1,-5 0 0,-1 0 0,5-2 28,5-4 1,-8 2 0,5-5 88,-3 1 1,-5-3-1,0 3-49,-3-2 1,1 5 0,-4-7 67,2-2 1,0-2 0,-6-1-15,0 0 1,0 6-1,0-1-5,0-2 1,0 4 0,0-1-25,0-2 1,-8 4 0,-4 4-32,-3 3 1,-3 2-1,1 0 1,0 0 10,-1 0 1,1 0 0,-1 0 40,1 0 1,6 0-1,-1 0 43,-2 0 1,-1 0 0,-3 2-148,1 3 1,0 5 0,1 7-462,5 1 386,-5-8 1,14 5-1,-6-3-8,1 3 33,4-5 1,-4 6 123,7-5 0,-8 5 0,-1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15.072"/>
    </inkml:context>
    <inkml:brush xml:id="br0">
      <inkml:brushProperty name="width" value="0.08571" units="cm"/>
      <inkml:brushProperty name="height" value="0.08571" units="cm"/>
    </inkml:brush>
  </inkml:definitions>
  <inkml:trace contextRef="#ctx0" brushRef="#br0">18 54 6520,'0'-10'-224,"0"2"0,-2 8 74,-4 0 37,4 0 163,-6 0 117,8 0 390,0 0-369,0-8 0,0 4 232,0-8 40,0 9-133,0-5-108,0 8 84,0 0-139,8 0 1,-6 8-153,4 4 0,-4-3 1,-2 3 40,0 1 0,2 1 1,1-1-1,3-1-118,-2 2 0,-2 1 0,-2 3 1,2-1 35,4 0 1,-4 0 0,3 1 0,0 0-26,0-1 1,-3 0 0,4 0-1,-4 1-6,-2 0 1,0-1 0,0 0-28,0 0 0,0 1 45,0 0 0,-6-1-13,1 0 21,-1 0 45,6-7 0,0-4-29,0-12 1,0 2 13,0-7 0,0-1-7,0-5 0,2 0 4,3-1 1,-1 3-1,6 1-1,-2 2 0,5 7 1,-1-7 1,-3 8 0,3-2 0,0 2-6,-3-2 0,7 5 82,-5-5 0,5 4 1,1 2-23,1 0 1,-1 0-12,1 0 0,-1 0 0,-2 2 0,-1 2-23,-2 2 1,-6 7-19,5-1 1,-7 3 0,2 2-5,-4 1 1,-2-6 0,0 0 47,0 1 0,-8 2 34,-4 2 0,-3-1 0,0-2-3,3-2 0,-4-9 1,5 5 7,-5-1 0,-1-4 1,-1 3-1,1-5-78,-1-1 1,1 0 0,0 0-13,-1 0 1,1 0-1,-1 0-95,1 0 0,6-5 1,1-3-87,2-2 0,2 5 0,6-7-381,0-2 1,2 4-1,4-1 573,6-2 0,3-3 0,2-1 0</inkml:trace>
  <inkml:trace contextRef="#ctx0" brushRef="#br0" timeOffset="569">522 123 7920,'17'0'-1086,"0"0"1215,1 0 0,-1 0 1,1 0-4,-1 0 1,0 2-1,1 2-90,0 2 1,-3 1 0,-2-3 0,-1 2 47,2-2 0,1 5 0,3 1-41,-1 0 0,-6 6 0,-1-5 1,0 2-5,-1-1 1,-3 3 0,4-3 0,-2 3-55,-5 3 0,0 0 1,-3-1-1,0 0-3,0 0 0,0 1 0,0 0 1,0-1 0,0 0 1,-3 0-1,0 1 47,-3 0 0,-2-1 0,4 0 1,-4-1 34,-2-5 0,5 5 0,-7-5 0,1 5-34,1 1 0,-6-5 0,7-1 0,-3 3 7,0 2 0,1-5 0,-6-1 0,0-1 90,-1 1 0,0-4 0,1 4-100,0-3 0,-1 5 0,1-6-33,-1-3 1,3 2-1,1-1-703,3 1 0,-1 1 708,-5-6 0,-1 0 0,1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26.278"/>
    </inkml:context>
    <inkml:brush xml:id="br0">
      <inkml:brushProperty name="width" value="0.17143" units="cm"/>
      <inkml:brushProperty name="height" value="0.17143" units="cm"/>
      <inkml:brushProperty name="color" value="#E71224"/>
    </inkml:brush>
  </inkml:definitions>
  <inkml:trace contextRef="#ctx0" brushRef="#br0">0 297 7466,'10'0'-1046,"-2"0"1175,-8 0 565,0 0-603,8 0 1,1 0-79,9 0 1,-1 0-41,0 0 1,1 0 4,-1 0 0,1 0 31,-1 0 1,0 0-1,1 0 46,-1 0 1,1 0 0,-1 0-35,0 0 0,-5 0 0,-1 0 0,3 0-9,2 0 1,-4 0 0,-1 0-1,2 0-8,3 0 1,1 0 0,1 0-5,-1 0 0,1 0 1,-1 0-8,0 0 1,1 6 0,-1 0 0,1-3 38,-1 0 1,6-3-1,1 0 1,-3 0-1,-2 0 1,-2 0-1,1 0 1,-1 0-29,1 0 0,5 0 0,0 0 0,-2 0 0,-1 0 0,-3 0 0,0 0 1,1 0-15,0 0 0,-1 0 1,0 0-1,3 0 3,3 0 1,-4 0 0,4 0 0,-1 0 4,1 0 1,-4-6 0,4 0-1,-1 2 2,1 2 0,-4 0 0,5-2 0,-3-2 11,2 3 1,-4 0 0,5 3-1,-6 0 7,0 0 0,0 0 1,-1-1-1,0-4-13,0 0 0,1-1 0,0 6 0,-1 0-8,0 0 0,0 0 0,1 0 0,0 0-7,-1 0 0,0 0 0,3 0 0,1 0 7,2 0 1,0 0-1,-5-2 1,1-2 37,4-1 0,-3-1 0,3 6 0,-2 0-15,2 0 1,-3 0 0,3 0 0,-2 0-19,2 0 1,-3 0-1,3 0 1,-4 0 5,-1 0 0,-1 0 1,2 0-11,5 0 0,1 0 1,4 0-1,-6 0 27,-4 0 1,-1 0 0,-1 0 0,1 0 8,-1 0 1,6 0 0,1 0-1,-3 0-22,-2 0 0,-2 0 0,1 0 1,-1 0-13,1 0 1,-1 0 0,0 0 0,1 0 0,0 0 1,-1 0 0,0 0-12,0 0 1,5 1 0,-3 4 0,-3 0 5,-1-1 0,0-2 0,3-2 0,0 0 3,-1 0 0,0 0 1,0 0-1,1 0 1,0 0 0,0 6 0,4-1 0,1 0-4,-2-4 1,-1-1-1,-3 0 1,3 0 1,3 0 0,-4 6 1,5 0-1,-6-2 0,0-2 1,0-2-1,-1 0 1,0 0 1,0 0 0,1 0 1,0 0-1,-1 0 1,0 0 1,0 0-1,1 0-1,0 0 1,-1 0-1,0 0 0,1 0 0,-1 2 1,1 2-1,-1 2 0,0-3 0,1 0 0,-1-3 0,1 0 1,-1 0 1,-5 0 0,-1 0-1,3 0 15,1 0 0,3 0 0,-1 0 0,0 0 2,1 0 1,-1 0-1,1 0 1,-1 0-13,0 0 1,1 0 0,1 0-15,4 0 0,3 0 0,3 0 13,-6 0 0,2 0 1,-2 0 1,-2 0 0,-1 0 1,-3 0 39,1 0 0,-1 0 0,0 0 1,1 0-66,-1 0 1,1-6-1,-1 0 1,0 2-16,1 2 1,-6 2 0,-1 0 0,2 0 27,3 0 1,1 0 0,1 0-1,0 0 11,-1 0 0,0 0 0,0 0 1,1 0 5,0 0 1,-1 0-1,0 0-4,0 0 0,1-2 0,0-2-3,-1-2 0,-6 0 0,1 6 3,2 0 0,-5 0 1,3 0-1,1 0 0,3 0 0,1 0 4,0 0 1,-5 0-1,0 0-15,1 0 0,3 0 0,1 0 34,0 0 1,1 0 0,0 0 41,-1 0 1,-6 0 0,1 0 11,2 0 1,1 0 0,3 0-68,-1 0 1,0 0 0,0 0 12,1 0 0,0 0 1,-1 0-1,0 0-123,0 0 1,1 0 0,0 0-1,-1 0 60,0 0 1,1 0-1,-1 0 1,1 0 19,-1 0 1,6 0-1,3 0 1,-2 0 14,2 0 1,2 0-1,-4 0 1,-1-1 4,2-5 0,-5 4 0,3-4 0,-4 4 1,-1 2 0,-1 0 0,0 0 0,3 0 12,3 0 1,-4 0-1,4 0 1,-3 0-20,-3 0 0,1-2 0,1-2 0,2-1 1,3 0 1,0 4-1,-2-1 1,3-2 25,2-2 1,0 1-1,4 5 1,-4 0 42,-2 0 1,4-6 0,-4 0 0,1 2-41,-2 2 0,0 2 1,-6 0-1,-1 0-23,0 0 0,0 0 0,1 0 1,0 0-34,-1 0 0,0 0 0,0 0 1,1 0-24,0 0 0,-1 0 0,0 0 0,0 0 16,1 0 1,0 0 0,-1 0-1,0 0 30,0 0 1,1 0 0,0 0-7,-1 0 1,0 2 0,0 2 12,1 2 0,0 0 0,-1-6 3,0 0 0,-5 0 0,-1 0-1,3 0 0,-4 0 0,2 0 5,1 0 0,2 0-11,3 0 0,-1 0-27,1 0 1,-7 0-143,1 0 0,-6 0-747,5 0-184,1 0 244,-3 0 854,-1 0 0,-8 0 0,-8 0 0,-1 0 0</inkml:trace>
  <inkml:trace contextRef="#ctx0" brushRef="#br0" timeOffset="666">6023 1 7412,'10'8'129,"4"-5"0,-7 7-71,3-2 0,-4 4 0,3-5 0,1 1-30,-1 0 0,-3 3 1,6-5-1,0 0-46,-3 2 1,6-5-1,-3 7 5,4-2 1,1 4 0,1-5-13,-1 3 0,-5-4 0,-1 4 16,3-3 1,-5 5-1,1-4 3,-2 1 1,4-3 2,-7 6 1,3-6-5,-2 5 0,-2-1 1,6 3-9,-3-1 1,-1-7-1,-6 7 1,0-6 16,0 6 0,0-6 24,0 5 0,-2-7 0,-2 4 178,-2-1-162,0-4 0,1 6 0,-3-5 13,-2 2 0,5 5 1,-7-3-6,-2 2 0,7-4 1,-1 3-10,0-1 1,4 4-1,-6-5 35,3 3 0,-1-4 1,4 5 35,-1 3 1,-4-7-1,6 2 17,-3-2 0,-6 3-7,6 7 1,-1-7-388,1-4 0,2-5-858,-7-1 1123,6 0 0,-10 0 0,6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31.281"/>
    </inkml:context>
    <inkml:brush xml:id="br0">
      <inkml:brushProperty name="width" value="0.17143" units="cm"/>
      <inkml:brushProperty name="height" value="0.17143" units="cm"/>
      <inkml:brushProperty name="color" value="#E71224"/>
    </inkml:brush>
  </inkml:definitions>
  <inkml:trace contextRef="#ctx0" brushRef="#br0">888 0 6044,'-10'0'515,"3"0"-236,7 0-177,0 0 1,-8 0-113,-4 0 1,3 0 0,-1 2 0,2 4 0,1-4 0,1 4 5,-6-5 1,2 5 0,-1 0 32,-3-2 1,5 4 0,-3-2-20,-1-3 0,3 6 0,-2-2-3,-1 3 0,3-6 0,0 3 1,0-1-17,1 0 0,3 5 1,-3-2-1,-1-2 22,0 1 1,4-1 0,-5-1 10,-3 6 1,7-2 0,-1 1-11,0 3 0,-2 1 0,-7 3-9,0-1 1,5-1 0,1-3 0,-1-2 61,2 3 0,-5 2 0,5 1-25,0 0 1,-5-1 0,5-3 0,-1-1-8,-1 2 0,6 1 0,-3 2 1,-1-1-13,0-4 0,0 3 1,-3-3-1,2 3-47,-3 2 1,4 3 0,-2 1-1,-1 3 14,-3-3 1,5-2-1,0 1 1,-4 1 4,0 2 0,3 0 0,3-6 1,0 1 8,-1-1 0,0 1 0,-2-1 1,5 0 3,-1 1 0,4 7 0,-5 2 13,0 0 1,4-1 0,5-9 0,-2 0-3,-4 0 0,4 1 0,-4 1 0,3 3 1,-3 0 0,3 2 1,-2-6-1,1-1-3,-2 0 0,4 6 1,-3 1-1,3-3-1,2-2 0,-3 4 1,0 1-1,-3-3-4,2-2 1,2 4 0,2 1 0,-2-1-2,-4 2 0,5-4 1,-5 6-1,4-2-13,2-3 0,0 5 0,0 0 0,-2 0-5,-4-4 0,4 3 0,-4-2 1,4 2 2,2-1 0,0 4 1,0-4-1,0 0-1,0 0 1,0 0 0,0-4 0,0 3 1,0-3 0,0 4 0,0-2 0,0 1 17,0 1 0,0-6 1,0 4-1,0-3 34,0-3 1,0 6-1,0 0 1,0-1-34,0-3 0,0-1 0,0-1 1,0 0 2,0 1 1,0 1-1,0 2 1,0 2-16,0-1 1,0-3-1,0-1 1,2-1 5,4 0 1,-4 1 0,4-1 0,-4 1 53,-2-1 1,0 0 0,0 1-28,0 0 0,2 3 1,1 0 5,3 0 0,0-6 1,-6 9-1,2-5-17,4-2 1,-4 1 0,3 0 0,0-3-14,0-3 0,-1 3 0,6-3 1,-1 3 22,1 3 1,-4 0 0,5 4-1,1 1-37,-2-2 0,5-1 0,-5-3 0,2 0-3,-1 1 0,-5-3 0,4-1 1,0-2 6,-1 1 1,-3 1 0,3-1-1,1-1-12,0 1 1,-4 1 0,4-1 0,-1-3 2,0-2 0,-3 3 1,4-3-1,0 0 5,0 0 0,-4-1 1,5-2-1,1 2 7,-3 3 1,7-4 32,-4 5 0,3-1 0,2 3-10,1-1 1,-7-8-1,-1 4 6,-3-1 1,7 3 18,-2 7 1,-5-5-10,-1-1 1,-4-5-1,0 4-18,4-2 1,-4 0 136,4-3 0,-3-1-44,3 8-92,-3-1 0,10 1 0,-8-1 0,1 1 40,2-2 1,-6 5-201,4-3 1,-2 2 85,2-3-78,-5 5 206,7-14 165,-8 5-88,0-7-241,0 0-19,8 0 1,-4 0-1,7 0 69,3 0 0,-5 0 1,3 0-43,2 0 1,1 2 70,3 4 0,-1-4 0,0 3 16,1-2 0,0-3 0,-1 0 0,0 2-23,0 3 1,1-3 0,0 4-39,-1-4 1,0 4 0,0 0-60,1-2 1,0 3-11,-1-1 0,0 5 54,0-5 0,1 6 4,0-6 0,-1 6 112,0-6 0,0 5 0,-1-4-22,-5 3 0,3-4 1,-6 4-1,0 0-8,-1-1 0,1-3 0,-2 3-28,6 0 0,-3 2 0,3-4-10,1 3 0,-3-6 17,2 2 0,-2-2 1,3-1-19,-2 3 1,1 0-43,6-6 0,-7 6 0,1 0-37,1-2-165,-5-2 0,5 0-164,-7 3-798,0-3 359,-6 6 864,0-8 0,8 0 0,2 0 0</inkml:trace>
  <inkml:trace contextRef="#ctx0" brushRef="#br0" timeOffset="605">1253 3464 7896,'9'-9'-940,"-8"1"1004,7 8 0,-2 8 24,0 3 1,6-1 0,-7 2-15,-1 1 1,4-3-1,-1 1-43,3 3 1,-6-5 0,3 1 0,-1 0-48,0 0 1,6-4 0,-4 3 0,-1 0-16,1 1 1,4-4 0,-5 4-6,3-3 0,-4 5 23,5-6 1,-5 6 16,6-6 1,-8 7 87,1-2 0,-2-1-2,-3 1 1,-6 1-1,-2 4-27,-2-5 1,-2 5-36,-5-5 0,0 3 0,0-1-10,-1-1 1,3-6 0,1 3 0,4 1 47,3 0 0,-7-4 1,2 5-28,-3 3 0,3 1 1,1 3 10,-2-1 1,3 1-1,0-1 1,0-1-21,1-5 0,5 5 1,-4-6-1,2 1-62,0 0 0,-1-5-239,1 6 0,4-7-931,-4 7 1202,4-8 0,2-4 0,0-10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5.795"/>
    </inkml:context>
    <inkml:brush xml:id="br0">
      <inkml:brushProperty name="width" value="0.08571" units="cm"/>
      <inkml:brushProperty name="height" value="0.08571" units="cm"/>
    </inkml:brush>
  </inkml:definitions>
  <inkml:trace contextRef="#ctx0" brushRef="#br0">332 1 7771,'-18'0'-179,"3"2"0,1 2 1,2 1 114,-1 0 1,3-1 0,-1-1 165,-3 3 0,-1 8 0,-3-4 19,1-1 0,5 6 0,1-3-44,-3 3 0,1 3 0,-1 1 0,2 3-2,-1 1 1,3 2-1,0-4 1,1 2-28,-1-1 1,1 3 0,-3 0 0,6 0-9,4 0 0,-4 5 1,0-8-1,3 0-11,1-3 1,2 5-1,0-1 1,2-2 11,4-2 0,-5-1 0,7-1 0,0 0-16,4 1 0,-3-1 0,3-2 1,1-1-23,3-2 0,-5-2 0,1 1 0,3-3-66,7 0 1,-3-7 0,4 5 0,-3-2-116,-3 2 1,6-4 0,0 3 48,-1-2 0,-3-3 129,-1 0 0,-1-8 0,0-2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4.469"/>
    </inkml:context>
    <inkml:brush xml:id="br0">
      <inkml:brushProperty name="width" value="0.08571" units="cm"/>
      <inkml:brushProperty name="height" value="0.08571" units="cm"/>
    </inkml:brush>
  </inkml:definitions>
  <inkml:trace contextRef="#ctx0" brushRef="#br0">1 36 9186,'0'12'299,"0"-1"-145,0 2 0,0 3-168,0 1 1,0 1 0,0-1 9,0 1 1,2-1-1,1 0 1,3 1-9,-2-1 0,-2 6 0,-2 0 0,0-1-19,0-3 0,6-1 0,0-1 28,-3 0 1,0 1 0,-1-3 0,2-1-135,2-3 1,-1-5 0,-5 6-97,0 2 1,0-5-139,0 3 0,0-6-1032,0 5 1403,0-7 0,8 4 0,1-8 0</inkml:trace>
  <inkml:trace contextRef="#ctx0" brushRef="#br0" timeOffset="644">53 53 6738,'8'-10'182,"-6"1"1,5 5-32,1-2 1,2 0-73,7 6 0,1-2 0,-1-2-79,0-2 0,1 1 0,-1 5 0,1 0 10,-1 0 1,1 0-1,-1 0-27,0 0 0,1 0 1,-3 2-1,-1 1-22,-3 3 1,-5 2 0,4-2 30,-3 6 0,5-2 0,-6 1 7,-2 2 0,-2 3 1,-2 1-18,0 1 1,-2-1 0,-2 1-13,-2-1 0,-6 0 1,5-1-23,-3-5 0,4 3 62,-5-8 1,-1 5-1,-5-5 5,-1-2 1,3 0 0,1 0 0,3 1 2,-3-1 1,5-2-1,-3-2 3,-2 0 0,4 0-182,-1 0-570,-1 0 209,3 0 522,1 0 0,8-7 0,0-3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7.150"/>
    </inkml:context>
    <inkml:brush xml:id="br0">
      <inkml:brushProperty name="width" value="0.08571" units="cm"/>
      <inkml:brushProperty name="height" value="0.08571" units="cm"/>
    </inkml:brush>
  </inkml:definitions>
  <inkml:trace contextRef="#ctx0" brushRef="#br0">174 53 7745,'10'-8'-1105,"0"0"1182,-4-3 0,-5 1 39,5 4 0,-6 4-42,-6-4 0,2 4-85,-7 2 0,-1 0 1,-5 2 38,0 4 0,5-4 1,0 4-1,1-2-13,1 2 0,-5-4 1,5 5-1,-1-1 29,-1 0 1,6 6-1,-3-5 1,0 3 0,-2-4 44,5 5-178,0 1 1,12-1-1,2-1 81,1-2 1,3-2 0,6-6-1,-1 0 1,0 0-1,1 0 1,-1 0 9,1 0 0,-7 0 0,1 0 1,1 0 1,3 0 0,1 6 0,1 0-4,-1-3 1,0-1 0,1 0-1,-1 2-28,1 2 0,-7 0 1,1-5-1,1 5 1,1-2-1,-1 6 18,-1-3 0,-8 7 26,1-2 1,-2-2 5,-3 1 0,-6 1 0,-2 3 1,-2-2 2,-3-1 1,3-6 0,-1 3 0,-3 1 2,-1 0 0,-3-4 0,1 4 21,-1-3 0,1 5 0,0-7 0,-1-1 90,1-2 0,-1-2-51,1 0 1,0 0-59,-1 0 0,3-2 1,1-2 22,3-1 0,6-3-363,0 3 1,3 0-553,2-6 472,-8 7 0,6-6 390,-4 4 0,12 5 0,4-7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7.937"/>
    </inkml:context>
    <inkml:brush xml:id="br0">
      <inkml:brushProperty name="width" value="0.08571" units="cm"/>
      <inkml:brushProperty name="height" value="0.08571" units="cm"/>
    </inkml:brush>
  </inkml:definitions>
  <inkml:trace contextRef="#ctx0" brushRef="#br0">70 1 6720,'-11'0'253,"1"2"-162,3 4 0,1-3 1,3 7 60,-2-2 0,3 5-64,-4-1 0,2 2 0,0-1-36,-2-2 0,1 1 0,5 6-63,0-1 0,0-5 0,0-1 0,0 3 0,5-5 1,4 1-20,0-2 0,3 4 1,3-5 29,-3 3 0,3-6 0,-3 2-7,3-4 1,3-2-1,-1 0-29,0 0 1,1 0 0,-1 0-22,1 0 1,-1-6-1,1-2 1,-1 0 38,0 1 0,-1-7 0,-2 4 0,-3-1 19,2-1 0,1 1 0,-1-7 33,-1 1 0,-8 5 0,2 0 1,-2 1 52,1 1 1,-3-5-14,4 3 0,-4 3 367,-2-3-330,-8 8-60,6-4 1,-7 8 24,3 0 1,4 2-35,-3 4 0,0-2 1,1 8-1,-2 1-22,3 3 1,1 1 0,2 0-107,0 1 0,0-1 0,0 1 1,2-3-109,4-3 0,-4 3 1,5-3-142,1 3 1,-4-3 0,8-2 334,1-3 0,3-1 0,1-6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8.771"/>
    </inkml:context>
    <inkml:brush xml:id="br0">
      <inkml:brushProperty name="width" value="0.08571" units="cm"/>
      <inkml:brushProperty name="height" value="0.08571" units="cm"/>
    </inkml:brush>
  </inkml:definitions>
  <inkml:trace contextRef="#ctx0" brushRef="#br0">1 105 7945,'8'-10'-484,"-6"2"1,8 3 518,-5-1 1,5 0 89,8 6 0,-1 0 32,0 0 1,-6 2-80,1 3 0,-6 4 0,4 4-61,-2-2 1,-1 1-1,-3 6-31,2-1 1,0 0-1,-6 1-39,0-1 1,0-5 42,0 0 52,0-1 0,-2-1 102,-4-4 0,4-6-130,-4-6 0,5-4 0,1-7 5,0-1 0,0 6 0,0 1 1,1-2-142,5-3 0,-2-1 0,6-1 0,-1 3 94,1 3 0,0-3 0,3 5 0,-1-1 47,1-1 0,1 6 1,-1-3-1,-1 0 36,2 6 0,1-5 0,3 2 0,-1 2-32,0 2 1,0 2-1,1 0 1,0 0-20,-1 0 0,0 0 0,0 2 0,1 4-1,0 6 0,-7-3 0,1 3-23,1 1 0,1 3 1,-3 1-34,-5 1 1,-4-1-1,-2 1 20,0-1 1,0-5 0,0-1 18,0 3 1,-6-5 2,0 3 0,-7-8-78,2 1 1,2-2 1,2-6 14,7-2 1,0 1 0,0-8 66,0-1 1,0 3 0,2 0 0,2 1-9,1-1 1,3 5 0,-4-7 25,2-2 0,8 4 0,-3-1 4,5-2 0,1 3 1,0 0 0,0 3 0,1-5 0,0 4 15,-1-2 0,0 7 0,0-3 24,1 3 0,0 3 0,-1 0 1,0 0 0,1 0 1,-1 3 1,1 3 0,-1-5 0,0 7 24,1 0 0,-1 2 1,-2 7-47,-3 0 0,-2-1 0,-6-3 0,2-1-13,-2 2 1,-3 1 0,-1 2 0,0 1-196,0-1 1,-7-5-1,-3 0 1,-1 1 170,-1 2 0,0 3 0,-5-1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9.787"/>
    </inkml:context>
    <inkml:brush xml:id="br0">
      <inkml:brushProperty name="width" value="0.08571" units="cm"/>
      <inkml:brushProperty name="height" value="0.08571" units="cm"/>
    </inkml:brush>
  </inkml:definitions>
  <inkml:trace contextRef="#ctx0" brushRef="#br0">402 36 6831,'9'-10'976,"-1"0"-375,-8 5-131,0 3-387,0-6 0,-2 8 1,-4 0-1,-6 0 0,3 0 0,-3 2-56,-1 4 1,-3-4-1,-1 5 1,0-1-29,-1 0 0,0 6 1,1-5-1,-2 1-48,-5 0 1,6 3-1,-6-3 1,5 1-52,2 5 0,-7-4 0,1-1 0,4 1 7,5 0 0,-2-4 27,5 5 71,-5 1 17,7 5 1,1-5-52,8 0 1,0-6-15,0 5 1,2-7 20,4 2 1,-3 1 57,9-1 0,0 0 0,6-6 38,-1 0 0,-6 6 0,1-1-66,2-1 0,1-2 0,3-2 0,-1 0 6,0 0 1,0 6 0,3 0 0,1-2-76,2-2 1,3-2-1,-3 0 1,4 0 71,0 0 1,0 0-1,-6 0 1,2 0 38,-1 0 0,3 0 0,-2 0 0,-1 0 48,-4 0 1,0 0 0,0 0-34,-1 0 1,-5 0-54,-1 0 1,-5 0-1,4 2-532,-3 4-302,-1-5-543,-6 7 1365,0-8 0,8 0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5.869"/>
    </inkml:context>
    <inkml:brush xml:id="br0">
      <inkml:brushProperty name="width" value="0.08571" units="cm"/>
      <inkml:brushProperty name="height" value="0.08571" units="cm"/>
    </inkml:brush>
  </inkml:definitions>
  <inkml:trace contextRef="#ctx0" brushRef="#br0">0 1 7683,'0'10'437,"0"-3"1,2-7-430,4 0 1,2 2 0,5 2 0,-1 2-22,1-3 0,3 0 1,1-3-1,0 0 34,1 0 0,0 6 1,-1 0-24,0-3 1,0 1 0,1 0-1,0 2 1,-1-2-9,0-3 0,0 1 0,1 2-93,0 2 1,-1 0-1,0-6 58,1 0 1,-1 0 143,1 0-3,-1 0-21,0 0-75,-7 0 0,-2 2 5,-8 4 1,0-3 32,0 9 0,0-6-17,0 6 0,-6-1 0,-2 5 12,-1-5 1,3 2 0,-6-4 0,1 0 5,1 5 0,-6-1 1,7 1-1,-3-3 45,1 3 1,1-5 0,-3 3 0,1 0-9,-2-3 0,-2 7 1,-1-6-1,0 1-13,0 1 1,5-3 0,0 5 0,-1-5 124,-3 0 1,-1 4-271,0-2 1,1-1-435,5 2-186,-5-8-1284,14 3 1986,2-7 0,18-7 0,9-3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0.591"/>
    </inkml:context>
    <inkml:brush xml:id="br0">
      <inkml:brushProperty name="width" value="0.08571" units="cm"/>
      <inkml:brushProperty name="height" value="0.08571" units="cm"/>
    </inkml:brush>
  </inkml:definitions>
  <inkml:trace contextRef="#ctx0" brushRef="#br0">210 1 7167,'-12'0'-205,"3"2"0,-1 2 248,0 1 0,4 4 0,-5-6 0,-1 5 42,2 2 1,-3-4-1,5 5 21,-2 2 0,-1 3 1,-5 1-17,5 1 0,-5 0 1,4-1-39,-3 0 0,6 0 1,3 1-1,4 0-46,2-1 0,0-6 0,0 1 0,0 2 34,0 1 1,0 3-1,0-1-1,0 0 0,0-5 1,2-1 0,4 3 1,-3-1 0,9 1-30,2-2 0,1-2 0,2 1-71,1-5 0,-1 1 1,3-1 56,3-2 0,2-2 0,4-2 1,-6 0-76,-4 0 1,1-2 0,1-2 72,3-2 1,-1-5 0,-8 3 0,-2 0 76,-1 1 1,-6-5 0,3 4-4,0-1 0,-4-3 0,-5-6-6,0 1 1,0 6 0,0-1-24,0-2 0,-2 7 1,-1-1-1,-6 2 30,0 0 1,-3 0 0,-5 6-62,0 0 1,5 0 0,1 0 0,-3 0-12,-2 0 0,-1 0 1,-1 0-1,-1 3 14,-4 3 1,4-3 0,-5 7-1,5 0-51,2-1 0,-1-3 0,1 6 1,-1 1-169,1 2 0,6-3 1,1 0-1,0 0-443,0-3 1,7 6 649,-3-3 0,4-4 0,10 8 0,1-7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1.325"/>
    </inkml:context>
    <inkml:brush xml:id="br0">
      <inkml:brushProperty name="width" value="0.08571" units="cm"/>
      <inkml:brushProperty name="height" value="0.08571" units="cm"/>
    </inkml:brush>
  </inkml:definitions>
  <inkml:trace contextRef="#ctx0" brushRef="#br0">0 0 7902,'12'0'-389,"-1"0"257,3 0 0,-4 0 0,2 0 0,1 0 0,3 2 222,1 4 0,0-4 0,1 4 1,-1-2-28,1 2 1,-1-5-1,0 7 4,1 0 0,5-1 1,0 7-1,-2-4-13,-1-2 0,-3-1 1,1-1-1,-1 4-14,0-1 1,1 5 0,-1-6 0,1 2-1,-1 3 0,0 1 0,1-1 1,0-2-36,-1 3 0,0-4 1,-1 2-1,-3 1 20,-1 2 1,-9 3 0,6-3 0,-4-1-74,1-2 0,0-1 0,-5 6 1,4 3 19,0 3 1,1-4 0,-6 5 0,0-5 2,0-2 0,0 1 0,0-1 1,0 1 50,0-1 1,-7 0-1,-3 1-3,0-1 1,-3 1-1,5-1 1,0 0-1,0 1 1,-5-3 0,3-1 0,-2-3 4,1 3 0,1 1 0,-3 3 5,1-1 1,0-1-1,-3-3 1,1-1 10,3 2 1,1-5 0,-3 0 0,1 0-2,-2-6 1,5 5-1,-3 0 10,-1 1 0,3-4 0,0 2 0,0-1-35,1-1 0,3 1-644,-6-6 0,7 6-382,-7 0 1008,8 0 0,-3-6 0,7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0.763"/>
    </inkml:context>
    <inkml:brush xml:id="br0">
      <inkml:brushProperty name="width" value="0.08571" units="cm"/>
      <inkml:brushProperty name="height" value="0.08571" units="cm"/>
    </inkml:brush>
  </inkml:definitions>
  <inkml:trace contextRef="#ctx0" brushRef="#br0">1 228 7284,'10'17'515,"-3"2"-426,-7 5 1,6-6 0,0 6 0,-2-3 0,-2 0-38,-2 3 0,6 5 0,0-4 1,-3 0-145,-1 0 0,-2 4 0,0-4-17,0 3 0,0-7 0,0 2 0,0-4 1,0-1-82,0-1 1,0-5-1,0-1 1,-2 1-656,-4-3 845,5-1 0,-15-8 0,6 0 0</inkml:trace>
  <inkml:trace contextRef="#ctx0" brushRef="#br0" timeOffset="475">36 279 6023,'0'-17'73,"2"6"0,2-1 53,2-2 1,1 7-1,-3-1 1,4 2 47,1 0 0,-3-1 0,6 3-25,2-2 1,-1-2 0,2 4-54,3-1 1,1-3-1,10 4 1,-6-2-52,-3 2 0,-1 3 1,2 1-1,3 0 7,-3 0 1,-2 0-1,-2 0-152,1 0 1,0 1 0,-3 5 28,-3 5 0,1 5 1,-7 1-1,-2 1 40,-3 0 1,-1-1 0,-1-1 0,-3-3 1,-2-2 0,-7 1 0,1 6 0,-3-3 31,-3-3 1,-1 1-1,-3-5 1,-1-1 3,2 1 1,-6 4-1,0-4 1,0-1-14,4 1 1,-3 0 0,3-4 0,2 1-192,1 0 0,9-2-632,-1 3 830,1-4 0,1-2 0,2-10 0</inkml:trace>
  <inkml:trace contextRef="#ctx0" brushRef="#br0" timeOffset="942">1150 1 7493,'-18'0'-987,"1"2"1110,0 4 0,-1-3 0,1 7 0,-1 0-38,1 0 0,0-4 0,-1 5 0,1 2-31,-1 3 0,1-5 1,0 1-1,-1 2 67,1 2 1,-1 1-1,1 0 1,0 3 17,-1 3 0,6-4 0,1 6-89,-2 1 0,4-8 0,2 8 0,1-3 1,1 2 3,0 2 1,4-4 0,1 5-1,0-1-154,0 0 1,0-6 0,1 2-1,5-3-81,6-3 1,-2 0-1,1-1 1,5-5-157,5-5 0,-2-2 0,6 0 1,-2 2 336,1-3 0,15-8 0,-3-5 0</inkml:trace>
  <inkml:trace contextRef="#ctx0" brushRef="#br0" timeOffset="1618">1341 158 6359,'0'10'938,"0"-1"-757,0-3 1,0-2-78,0 7 0,0 1-216,0 6 0,0-1 128,0 0 0,0-5 15,0-1 1,0-5 65,0 6-74,0-9 1,3 6 0,2-9 1,5 0-1,7 0-29,1 0 1,-7 0-1,1 0 1,2-3-8,1-3 1,2 5-1,1-5 8,-1 4 1,-6 2 0,1 0 13,2 0 0,1 0 23,3 0 0,-1 6 0,0 0 2,1-3 1,-6 1 0,-1 0-36,2 2 0,-3 6 0,0-5 13,-3 3 0,5-4-72,-6 5 0,0 1 45,-6 6 1,0-7 0,-2 1 42,-4 1 1,-4-3 0,-7 0 0,0-1 46,0 1 1,1-4-1,0 3-33,-1-1 1,3 0 0,-9-4 0,4 1-19,1 0 1,7-4-1,-1-1-55,-1 0 0,-3 0 1,-1 0-203,-1 0 1,7 2 0,-1 2-292,-1 2 1,-3-1-253,-1-5 775,-1 0 0,1 0 0,0 0 0</inkml:trace>
  <inkml:trace contextRef="#ctx0" brushRef="#br0" timeOffset="2136">1411 158 7909,'-10'0'-757,"3"0"1,5 0 1036,-4 0 49,4 0 11,-6 0 2,8 0-231,0 0 1,8 0-1,3 0-50,5 0 0,1 0 0,1 0-2,-1 0 1,1 0 0,-1 0-1,0 0-78,1 0 0,-1-6 0,1 0 0,-1 2-53,0 3 0,1 1 0,0 0 32,-1 0 1,0 0-132,0 0 1,1 0-141,0 0 0,-7 0-314,1 0-71,-8 0 696,3 0 0,-7 0 0,0 0 0</inkml:trace>
  <inkml:trace contextRef="#ctx0" brushRef="#br0" timeOffset="2565">2020 18 7826,'17'0'-189,"1"0"0,0 3 0,-1 0 215,0 3 1,0 2 0,1-4 0,0 2 11,-1-3 0,0 5 0,0 0 0,1 2-1,0 3 0,-1-4 1,0 3-1,0 2-28,1 2 1,0 1 0,-3 0-1,-1 0-46,-3 1 1,-1 5 0,3 0 0,-3-1 12,-2-3 0,-2 4 1,-6 0-1,0 0 19,0 3 1,0-7 0,0 6 0,0-2 1,0 1 1,-6-1-1,-2-6 1,-2 0 0,-3 1 0,-3 0 0,-1-1 0,0 0-90,-1 0 0,0-1 0,0-2 0,-4-2-619,-1 1 711,-8-5 0,11 7 0,-4-5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9.742"/>
    </inkml:context>
    <inkml:brush xml:id="br0">
      <inkml:brushProperty name="width" value="0.08571" units="cm"/>
      <inkml:brushProperty name="height" value="0.08571" units="cm"/>
    </inkml:brush>
  </inkml:definitions>
  <inkml:trace contextRef="#ctx0" brushRef="#br0">0 18 7682,'12'0'72,"-1"0"1,1 0-93,6 0 1,-1 0-1,0 0 27,0 0 0,-5 0 1,0 0-12,1 0 0,3 0 0,0-1 0,-3-4-115,-2 0 1,-5-1 0,6 6-176,1 0 0,-3 0-365,2 0 659,-8 0 0,3 0 0,-7 8 0,0 1 0</inkml:trace>
  <inkml:trace contextRef="#ctx0" brushRef="#br0" timeOffset="304">17 245 7495,'18'0'89,"0"0"17,-1 0 0,-6-2 0,1-2 0,2-2-44,1 2 0,3 3 0,-1 1 1,0 0-154,0 0 1,1 0 0,0 1-716,-1 5 806,0-4 0,0 13 0,1-5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13.147"/>
    </inkml:context>
    <inkml:brush xml:id="br0">
      <inkml:brushProperty name="width" value="0.08571" units="cm"/>
      <inkml:brushProperty name="height" value="0.08571" units="cm"/>
    </inkml:brush>
  </inkml:definitions>
  <inkml:trace contextRef="#ctx0" brushRef="#br0">0 191 7939,'12'0'-349,"-1"0"0,-5 3 401,6 3 0,-8-3 0,1 9 0,0 1-29,0 3 1,-3 1 0,4 0-1,-4 1 2,-2 0 0,2-1 1,2 0-1,2 1-20,-2-1 1,-3 1 0,-1-1-127,0 0 0,0 1 0,0-1-249,0 1 1,0-1-158,0 0 527,-7 1 0,-11-8 0,-9-3 0</inkml:trace>
  <inkml:trace contextRef="#ctx0" brushRef="#br0" timeOffset="396">18 261 7939,'0'-17'-779,"0"0"584,8-1 1,-6 0-1,5 3 152,1 3 1,-4-3 0,8 3 196,1-3 0,-3 6 1,1 0-1,3 4-84,1-1 1,3 0 0,-1 6 0,1 0-17,-1 0 1,0 0 0,3 0 0,1 0-31,2 0 1,0 0 0,-5 2 0,-1 2-44,1 2 1,-7 2-1,1-2 39,2 5 1,-1 5 0,-2 1-71,-5 0 0,-4 0 0,-2 1 17,0 0 0,0-7 1,-2 1 41,-4 1 1,3-3 0,-9 0 21,-2-3 0,-1 5 1,-2-6-1,-1-3-29,1 0 0,-1-2 0,1 4 0,0 0-51,-1-1 0,1-2 0,-1-2 0,1 0-135,0 0 0,-1 6 0,1 0-189,-1-2 1,3-1 372,3 3 0,-3-4 0,5 6 0</inkml:trace>
  <inkml:trace contextRef="#ctx0" brushRef="#br0" timeOffset="868">1028 0 7066,'-18'8'272,"0"4"-187,1 3 0,0-3 1,1 0-1,3 1-13,1 2 1,0 2 0,-3 1 0,2-3 17,1-3 0,2 9 0,-3-3 0,3 1 9,2 1 0,-3-3 0,5 2 0,2 2-25,2 3 1,-4-1-1,1-6 1,0 1-64,4-1 1,1 1 0,0-1-66,0 0 1,6-5 0,1-2 0,1 0-114,0-1 0,6-5 1,-3 1-1,5-2-59,1-3 1,0 0 0,0 0 0,1 0-252,0 0 0,5 0 477,0 0 0,8-8 0,-4-2 0</inkml:trace>
  <inkml:trace contextRef="#ctx0" brushRef="#br0" timeOffset="1851">1514 157 6932,'-18'0'267,"1"0"1,0 0-231,-1 0 1,9-2-39,3-4 0,4 3-30,2-9 1,2 6 43,4-6 0,-3 9 0,9-3-120,2 3 1,1-2-1,2-1 120,1 2 1,-1 2-1,1 2 69,-1 0 1,0 0-27,1 0 1,-1 0 0,-1 2-1,-1 2 20,2 2 0,-3 8-65,9-3 1,-3 5 0,-5 1-50,-3 0 1,-4 0 0,-8 1-1,0 0-21,0-1 0,0-5 0,0-1 0,0 3 53,0 1 0,-2-3 0,-2 0 0,-4-1 67,-1-1 1,3 3 0,-6-5-1,-2 1-47,-1 5 0,-2-4 0,-1-1 0,3 1-1,3 0 1,-3-4 0,3 4-1,-4-3 23,-1-3 0,0 3 0,-1-1 24,1-2 0,-1 4 1,1-2-24,0-3 0,-1 0-74,1-3 0,5 0 1,2-3 13,3-2 1,1 1-19,6-8 1,0 1-18,0-7 1,0 7 6,0-1 1,0 7 45,0-7 0,2 8-19,3-2 0,-2 2 1,4 0-7,1-2 1,2-1 31,7 1 1,1 4 0,-3-6-27,-3 1 1,-3 4 33,-3-2 1,-2 3 0,7 2 39,-6 0 0,4 0 12,-3 0 1,-2 0-55,8 0 0,-1 0-8,6 0 0,1 2 0,-1 2 4,1 2 1,-3 1 0,-1-3-1,-3 2 30,3-2 1,1 3-1,3 2-45,-1 0 0,1-3 1,-1 3-31,0-1 1,1 0-55,-1-3 0,-5-2-555,-1 3 0,-5 1 650,6-1 0,-1 0 0,7-6 0</inkml:trace>
  <inkml:trace contextRef="#ctx0" brushRef="#br0" timeOffset="2374">2036 35 6575,'10'-8'-726,"5"7"804,-3-5 1,4 3 520,1 3 0,0 0 0,0 0-444,1 0 0,-3 3 0,-1 0 1,-2 5-71,1 2 1,2-4 0,3 3 0,0 1-53,-1 0 0,-2 1 0,-1 6 1,-5 1 23,-1 0 0,4-1 0,-6 0 0,0 0-160,1 1 1,-5 1 0,4 3-1,-4 1 24,-2-2 0,0-1 0,0-1 0,0 2 61,0 2 1,0 1 0,0-7 0,-2 0 11,-4 1 0,4-1 1,-5 1-1,1-1 131,0 0 0,-6 1 0,4-1 0,-1-2-79,-5-3 0,5 2 0,-3-7 0,-2 2-71,-1-2 0,-3 4 1,1-2-1,0-2-217,0 1 0,-1-2 1,0-6-324,1 0 0,0 6 565,0 0 0,-1-1 0,0-5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9.314"/>
    </inkml:context>
    <inkml:brush xml:id="br0">
      <inkml:brushProperty name="width" value="0.08571" units="cm"/>
      <inkml:brushProperty name="height" value="0.08571" units="cm"/>
    </inkml:brush>
  </inkml:definitions>
  <inkml:trace contextRef="#ctx0" brushRef="#br0">0 332 7787,'18'0'-20,"-9"2"1,-1 2-5,0 1 1,-6 9 0,3-2 53,-2 3 0,-1 3 0,2-1 0,1 0-35,-1 0 1,-2 1 0,-2 0 0,0-1-42,0 0 0,6 0 1,0 1-94,-2 0 0,-3-1 1,-1 0-166,0 1 0,0-7-379,0 1 683,0 0 0,0-3 0,-7-16 0,-3-13 0</inkml:trace>
  <inkml:trace contextRef="#ctx0" brushRef="#br0" timeOffset="362">35 349 7860,'8'-17'-42,"-1"0"0,5-1 0,-4 3-115,-1 3 1,-2-2-1,5 7 1,-1-1 143,0 0 1,-3 3 0,4 2 0,0 0-6,0-3 1,1 0 0,6 6 41,1 0 0,-1 0 0,3 0 0,1 0 2,2 0 0,0 0 0,-5 0 0,-1 0-24,1 0 1,-1 6-1,-2 2 1,-1-1-17,-2 1 1,-9 5 0,3-1 0,-2 2-50,2-3 1,-4 5 0,4-5 50,-4 5 0,-8 1 0,-2 0-10,-1 1 1,-3-3 0,-6-1 0,1-4 67,0-3 0,-1 5 0,-1-6 16,-4-2 1,-3 0 0,-3-1 0,6 3-89,4-2 1,1-2 0,1-2 0,0 0-62,-1 0 0,6 0 0,1 0-193,-2 0 0,4-2 280,4-4 0,3-4 0,2-7 0</inkml:trace>
  <inkml:trace contextRef="#ctx0" brushRef="#br0" timeOffset="822">1079 18 7860,'-17'0'-234,"6"0"180,-1 0 0,1 6 0,-7 2 0,0 2 0,1 2 112,0-3 1,0 6 0,-1-3 0,3 3 5,3 3 1,-3 5-1,3 0 1,-3-1 51,-3-3 1,6 4-1,3 0 1,1 0-44,4 3 1,-4-5 0,2 6-1,2 0-34,3 1 1,1-7-1,0 3 1,0 0-82,0-1 1,0 0-1,0-6 1,0 1-47,0 0 0,7-1 1,3 0-1,1-1-100,1-5 1,0 3 0,6-6 0,-1-1-7,0 1 1,0-2-1,1-6 194,0 0 0,-1 0 0,0 0 0</inkml:trace>
  <inkml:trace contextRef="#ctx0" brushRef="#br0" timeOffset="1512">1219 279 7860,'0'-9'-172,"0"-6"1,6 11 0,1-6 345,3 2 0,-4 3 1,5 5-87,3 0 1,2 0-1,1 0-85,0 0 1,0 0-1,1 0-64,0 0 1,-1 0 0,0 0 24,0 0 1,-5 0 0,-2 1 18,-2 5 1,-2 4-66,-6 7 1,-3 0 11,-2 1 0,-5-6 0,-8-1 30,1 3 0,2-5 0,2 1 0,1-2 25,-2-4 1,4 3-13,-1-1 0,1 2-19,-2-2 57,5-5 0,9 8-6,3-9 0,5 0 1,6-3 203,-5-3-207,5 5 0,-6-7 0,7 8 21,0 0 0,0 0 1,1 0 19,0 0 0,-7 2 0,1 2-33,1 2 1,1 7 0,-1-3-14,-1 0 0,-6 3 0,3-5-3,-1 1 1,-2 3-1,-6 6-5,0-1 0,0 0 1,0 0 0,0 1 0,-2-6 0,-4 0 22,-6 1 0,-1-3 0,-1-1 80,3-1-90,-1 6 1,-5-13-1,0 7 3,-1 0 0,0-6 0,1 3-61,0-2 0,0-3 1,-1 0-287,0 0 1,7 0-380,-1 0 721,8-8 0,-3-2 0,7-7 0</inkml:trace>
  <inkml:trace contextRef="#ctx0" brushRef="#br0" timeOffset="1928">1619 1 7860,'18'0'-203,"-9"0"0,7 0 0,-5 0 103,5 0 1,1 0 0,1 0 208,-1 0 1,6 0 0,0 0-1,-2 2-7,-1 4 0,-3-3 1,3 7-1,1 0-24,3 0 1,4-4 0,-5 5-1,1 2-70,1 3 0,-6 1 1,6 1-1,-1 1-58,-1 4 0,0-3 0,-6 5 0,1-2-19,-1 0 1,-7 3 0,-2-5 0,-3 2 43,1-1 0,0 2 0,-6 0 0,-2-1 12,-3 2 0,-4-6 0,-4 7 1,2-3 37,-3 0 0,-8 2 0,-1-3 0,0 1-152,-2-2 0,0-2 0,-6-1 0,2-1-566,-2 0 693,-2 1 0,-2-1 0,0 1 0</inkml:trace>
  <inkml:trace contextRef="#ctx0" brushRef="#br0" timeOffset="3016">2576 402 7714,'10'0'-758,"0"0"1072,-4 0-201,-5 0 1,9 0-49,-4 0 1,2-3-1,5 0 1,-1-3 2,2 2 0,1 2 0,3 2 0,-1 0-84,0 0 0,0-2 0,1-2 1,0-2-36,-1 3 1,6 0-1,0 3 1,-2 0 41,-1 0 1,-3 0-1,0 0 1,1-1 2,0-5 1,-1 4 0,0-4-128,1 4 1,-7 2 0,1 0-280,1 0 184,-5 0 0,0 2-469,-8 4 697,0-4 0,-8 5 0,-1-7 0</inkml:trace>
  <inkml:trace contextRef="#ctx0" brushRef="#br0" timeOffset="3461">2907 262 6028,'-7'-10'303,"4"1"63,-2 3-57,3 4-118,2-5 0,-2 7-27,-4 0 1,4 1 0,-4 5 1,2 4-54,-1 7 1,3 0 0,-4 1-121,4 0 1,2-1-1,0 0 1,0 0-18,0 1 0,6 0 0,0-1 12,-3 0 0,0 0 0,-2 1 0,4 0-47,0-1 1,1-5 0,-6-1-255,0 3 1,0 1-18,0 3 0,-6-7-475,1 1 806,-1-8 0,-2 3 0,-2-7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5.168"/>
    </inkml:context>
    <inkml:brush xml:id="br0">
      <inkml:brushProperty name="width" value="0.08571" units="cm"/>
      <inkml:brushProperty name="height" value="0.08571" units="cm"/>
    </inkml:brush>
  </inkml:definitions>
  <inkml:trace contextRef="#ctx0" brushRef="#br0">0 140 7664,'10'2'-352,"-4"4"486,-4 5 1,0 3-1,1-1 1,3-1-54,-2 2 0,0 1 1,0 2-1,2 1-66,-2-1 0,-2 1 1,0-1-1,2 2-74,2 5 0,-1-5 0,-5 4 0,0-3-178,0-3 1,0 0 0,0 1 67,0-1 0,0 1 1,0-1-19,0 0 0,-2-7 1,-1-2 186,-3 0 0,-8-7 0,4 7 0</inkml:trace>
  <inkml:trace contextRef="#ctx0" brushRef="#br0" timeOffset="429">18 157 7999,'11'-11'-368,"1"-1"0,0 3 243,5-3 0,-5 2 1,-1 6 92,3-2 1,1-5 0,3 5 147,-1 2 1,1 2 0,-1 2-19,0 0 0,-5 0 0,0 0-57,1 0 0,3 0 0,1 0-68,0 0 1,1 2 0,-1 2-4,1 2 0,-1 8-15,0-3 0,-7 5 1,-2-1-1,-2-1 3,0-3 1,-1 1 0,-5 5 26,0 1 0,-2-3 0,-1-1 0,-6-4 13,0-3 0,3 7 0,-6-5 0,-1 3 29,-2 0 0,-3-9 1,1 5-1,-1-2 8,1 0 1,0 1 0,-1-3-1,1 2 4,-1-2 1,1-2-1,0-2 1,-1 0-52,1 0 0,5 5 0,0 1 1,-1-2-201,-3-2 0,-1-2-532,0 0 744,7 0 0,2-7 0,8-3 0</inkml:trace>
  <inkml:trace contextRef="#ctx0" brushRef="#br0" timeOffset="987">1219 1 7934,'-11'0'-302,"-1"0"1,6 0-1,-6 0 1,-1 0 371,-3 0 1,-1 0 0,0 0 0,1 2 18,5 4 1,-5-5-1,5 7 1,-5 0-20,-1 4 1,1-3-1,2 3 1,3-1-12,-2-1 0,-1 6 0,0-5 1,3 5-13,-3 1 1,4 0-1,-1 1 1,-1-1 8,2 1 1,-3-1 0,5 0 0,1 1-7,-1-1 1,2 3 0,6 1 0,0 2-51,0-2 0,0-1 1,0-3-1,0 1-20,0-1 0,0 0 0,0 1 0,2-3-59,4-3 1,1 3 0,7-5 0,-2 1 11,1 1 0,-3-6 0,1 3 0,3 0-630,2-6 1,1 5 696,0-2 0,9 0 0,1-6 0</inkml:trace>
  <inkml:trace contextRef="#ctx0" brushRef="#br0" timeOffset="1536">1341 88 7486,'0'9'-264,"0"1"418,0-4 0,0-2-65,0 8 0,0-1 0,0 6-95,0 1 0,0-1 1,0 1-57,0-1 1,0 0 0,0 1 60,0-1 1,0 1-1,0-1 5,0 1 0,2-9 1,1-1-2,3 0 0,2-6 0,-2 3-3,6-3 0,-3-2 1,3 0 9,1 0 0,3 0 0,1 0 0,1-2 0,-1-3 1,0 3 0,1-4 0,-1 4 9,1 2 0,-1 0 1,0-2-7,1-4 0,5 4 1,1-4-57,-3 5 1,-2 1 0,-2 0 0,1 0-106,-1 0 0,-5 0 1,-1 0-171,3 0 1,-5 0-274,3 0 590,-8 0 0,4 0 0,-8 0 0</inkml:trace>
  <inkml:trace contextRef="#ctx0" brushRef="#br0" timeOffset="1885">1672 192 7298,'0'18'76,"0"-1"0,0 0 7,0 1 0,0-1 0,0 1-18,0-1 1,0 1-1,0-1 1,0 0-27,0 1 0,0-1 1,0 1-1,1-1-50,5 0 0,-4 1 0,4-1 0,-4 1-50,-2-1 0,0-6 0,0 1-97,0 2-1008,0-7 1166,0 9 0,-8-22 0,-1 4 0</inkml:trace>
  <inkml:trace contextRef="#ctx0" brushRef="#br0" timeOffset="2365">1985 18 7786,'17'0'-252,"1"0"1,-1 0-1,0 0 1,1 0 350,0 0 1,-1 0-1,0 0 1,0 0 47,1 0 0,0 0 0,-1 0 0,0 0-64,0 0 1,7 8-1,1 2 1,2 1-32,4 1 0,-4 1 1,2 8-1,0 3-14,-2-3 1,-2 0-1,-8 0 1,1 3-1,0-3 0,-7 6 0,-1 0 0,-3 3-68,-2-2 0,-4-1 0,-1 5 0,0-5-10,0-3 0,-1 6 1,-5-6-1,-4 2-65,0-1 0,-11 4 1,4-6-1,-3-2-24,1-1 1,-7-3 0,-1 1-1,-1-3-20,-1-3 0,2 1 149,-3-7 0,-3 8 0,6-4 0</inkml:trace>
  <inkml:trace contextRef="#ctx0" brushRef="#br0" timeOffset="3361">2994 210 7191,'-9'0'216,"3"0"-51,12 0 0,3 0-122,9 0 0,-1 0 0,1 0 0,-1 0-22,0 0 1,1 0 0,-1 0 0,1 0-6,-1 0 0,1 0 0,-1 0 0,0 0-82,1 0 0,-1 0 1,2-3-1,2 0-49,3-3 0,-1 0 0,-5 6-33,-1 0 0,0 0 1,-1-2-44,-5-3 1,5 3-231,-5-4 22,-2 4 399,-2 2 0,1-8 0,1-2 0</inkml:trace>
  <inkml:trace contextRef="#ctx0" brushRef="#br0" timeOffset="3757">3151 88 7969,'0'17'81,"0"1"1,0-1-1,2-1-130,4-5 1,-2 5 0,6-5 0,-3 5 31,-3 1 1,0-5 0,-1-1 0,3 3-43,-2 1 0,-2 3 0,-2-1 0,0 1-102,0-1 1,0 0 0,-2-1 0,-2-2-18,-2-3 1,-1 1 0,3 5 177,-2 0 0,-7 1 0,3-1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4.330"/>
    </inkml:context>
    <inkml:brush xml:id="br0">
      <inkml:brushProperty name="width" value="0.08571" units="cm"/>
      <inkml:brushProperty name="height" value="0.08571" units="cm"/>
    </inkml:brush>
  </inkml:definitions>
  <inkml:trace contextRef="#ctx0" brushRef="#br0">1 175 6924,'17'0'132,"1"0"1,-6 0-1,-1 0-88,2 0 0,-3 0 0,2 0-10,2 0 0,1 0 0,3 0-38,-1 0 1,0 0 0,0-2 0,3-2 20,3-2 1,-3 1-1,3 3 1,-4-2 44,-1-2 1,-1 0 0,0 6 1,0 0-96,1 0 1,-6 0 0,0 0-175,1 0 1,-4 0 112,3 0 0,-1 0-342,7 0 0,-6 0-110,0 0 545,-9 0 0,5-8 0,-8-1 0</inkml:trace>
  <inkml:trace contextRef="#ctx0" brushRef="#br0" timeOffset="398">315 1 6999,'-9'10'120,"8"-1"4,-5-3 1,-2 4-54,2 7 1,0-5 0,6-1-44,0 3 0,6-5 1,0 3-3,-2 2 1,0 1 0,0 3 0,2-1-30,-3 0 1,0 1 0,-3-1-88,0 1 0,0-1 0,0 0 0,0 1-63,0-1 0,0-5 1,0-1-1,-3 1-591,-3-2 744,5 5 0,-7-13 0,8 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9.306"/>
    </inkml:context>
    <inkml:brush xml:id="br0">
      <inkml:brushProperty name="width" value="0.08571" units="cm"/>
      <inkml:brushProperty name="height" value="0.08571" units="cm"/>
    </inkml:brush>
  </inkml:definitions>
  <inkml:trace contextRef="#ctx0" brushRef="#br0">0 87 7716,'18'0'64,"-1"0"1,1 0-1,-1 0 19,1 0 1,4-5 0,4-1 0,1 2 0,4 2-17,2 2 0,2-6 0,-1 1 0,1 1-41,0 2 0,6-4 1,-1 0-1,1 2 18,1 2 0,-5-4 0,6 0 0,-4 3 4,2 1 1,5 2 0,-3 0 0,-1 0-4,1 0 0,-3-6 0,-4 0 0,-2 2-61,1 2 1,0 2 0,-2 0 0,-4 0 1,2 0-1,-8 0 1,-2 0-1,-1 0-20,-3 0 0,-5 0-1365,-1 0 774,-7 8 1,2 2 625,-12 7 0,-11 1 0,-10-1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0.042"/>
    </inkml:context>
    <inkml:brush xml:id="br0">
      <inkml:brushProperty name="width" value="0.08571" units="cm"/>
      <inkml:brushProperty name="height" value="0.08571" units="cm"/>
    </inkml:brush>
  </inkml:definitions>
  <inkml:trace contextRef="#ctx0" brushRef="#br0">33 53 7941,'0'-10'-389,"2"0"419,4 5 0,-3 3 0,9-4 0,2 2 67,2-2 0,1 5 0,0-5 0,0 4-2,1 2 0,0 0 0,-1 0 1,0 0-52,0 0 0,1 0 0,0 0 0,-1 0-111,0 0 0,0 0 50,1 0 0,-3 8-140,-3 3 0,-4 5 1,-8 1 6,0 0 1,-2-5-1,-2-1 1,-4 3 89,-1 2 1,-1-5 0,-4 1-1,2-1 19,-1-1 0,-2 6 7,-2-5 1,5 2 0,2 2 350,2-4-231,2-7 1,9 3-28,2-7 1,5 0-1,8 0 1,-1 0 1,0 0 0,0 0-6,1 0 1,0 0-1,-1 0-42,0 0 0,-5 6 1,-3 2-15,-1 1 1,4-3-1,-6 6-2,-3 2 1,0-4-1,-3 1-36,0 2 1,0 3 0,0 1 28,0 1 1,-3-6-1,-3-3 28,-5-1 0,-5 3 1,-1-3-1,0 0 37,0-1 0,-1-1 0,0-6 0,1 0-8,0 0 1,0 6 0,-1 0-1,0-2 0,1-2 0,0-2 0,0 0 15,-1 0 0,0 0 0,1 0-71,0 0 0,0 0 1,-1 0-119,0 0 0,7 0 0,-1 0-118,-1 0-519,5 0 0,2 0 764,12 0 0,4 0 0,7 0 0</inkml:trace>
  <inkml:trace contextRef="#ctx0" brushRef="#br0" timeOffset="703">972 88 7804,'0'-10'-84,"-2"2"171,-4 8 1,-3 0-29,-9 0 0,1 2 0,-1 2 45,1 2 0,6 2 0,-1-2-28,-2 5 0,4-1 1,1 2-1,-1-1-23,1-1 1,4 5 0,-2-3 0,1 3-115,1 3 0,-1-1 0,6 0 61,0 1 1,0-1-1,0 1-26,0-1 0,0 0 16,0 1 1,1-1 0,4 1 7,0-1 0,3-7 0,-3-2 24,7-1 1,3-3-1,3 6-46,0-3 0,-1-1 0,0-6 0,1 0-15,-1 0 1,1 0 0,-1 0 0,0 0 17,1 0 1,-1-2-1,1-2-17,-1-2 0,0-5 0,-1 4 42,-4-3 0,1 4 0,-7-5 53,-3-3 0,0 4-10,-3-2 1,-6 6 0,-2-3 0,-2 1-10,-3 4 0,-3 2 0,-1 2 0,0 0-27,-1 0 0,1 0 1,-2 2-1,-3 2-112,-1 2 0,0 5 0,4-2 1,-3 0 43,-1 5 57,-8 1 0,11 10 0,-4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7.049"/>
    </inkml:context>
    <inkml:brush xml:id="br0">
      <inkml:brushProperty name="width" value="0.08571" units="cm"/>
      <inkml:brushProperty name="height" value="0.08571" units="cm"/>
    </inkml:brush>
  </inkml:definitions>
  <inkml:trace contextRef="#ctx0" brushRef="#br0">261 383 7807,'10'-17'-503,"0"5"478,-4 1 1,-3 1 0,7-3 182,-2 1 1,-2 6 31,-6-6 1,0 1 146,0-6 1,-3 7-283,-2 4 1,1 4 0,-8 2-98,-1 0 1,-3 0 0,-3 0 70,-4 0 1,-2 2-1,-5 2 1,8 2-89,2-2 1,3 5-1,-1 1 39,1 0 0,6 3 1,1-5-1,0-1-12,0 2 0,7 4-18,-3-2 1,3 5-22,3 1 1,0-5-2,0 0 0,3-9 67,3 3 0,3-4 18,9-2 1,-1 0-1,0 0-3,1 0 1,-1 0-1,1 0-6,-1 0 1,0 0-1,1 0-4,-1 0 1,1 0 0,-1 0-3,0 0 0,1 6 0,-1 0-18,1-2 0,-1 3 0,0-1 0,-1 0-51,-4 2 1,3-6-1,-5 5 31,-1 1 1,7 2-14,-5 7 0,-3 1 12,-2-1 0,-4 0 1,-2 1 20,0 0 0,-2-7 0,-4 0 24,-5 3 1,-3-5-1,1 1 1,1 0-19,-2 0 1,-1-4 0,-3 3 105,1-1 0,0 4 0,-1-7 0,1-1-44,-1-2 1,1-2 0,0 2 0,-1 2-44,1 1 0,-1 1 1,1-6-1,0 0 13,-1 0 0,1 0 0,-1 0 19,1 0 0,1-1 0,3-4-5,1 0 1,6-7 0,-3 5-16,1-3 0,2 4-25,6-5 0,0 5 105,0-6 0,0 0-63,0-5 0,6 5 0,2 3 9,1 1 0,-5-6-32,2 3 0,2 1 3,-2-2 0,6 7 0,-5-5 6,3 2 0,-4-3 1,3 3 43,-1-1 0,0 5 1,-5-4-13,3 0 1,2 6 0,-4-6-22,2 1 0,7 3-51,-1-8 1,-2 8 0,0-3-286,-3-1 0,1 6-31,-2-4 0,-5 2 1,7 1 335,0-3 0,-6-8 0,6 4 0</inkml:trace>
  <inkml:trace contextRef="#ctx0" brushRef="#br0" timeOffset="825">679 0 7770,'12'0'-75,"-1"0"0,1 0 0,5 0 248,1 0 0,-1 2 0,1 2-63,-1 2 1,0 2 0,1-5-85,0 3 1,-3 2 0,-2-4 0,-1 4-39,2 2 0,1-4 0,3 3 0,-3 0-30,-3 1 0,3 0 0,-3 3 1,1-1-6,-2 2 1,3 1-1,-6 1 1,0-3 30,-1-2 1,1 1 0,-4 6 0,2-1 13,-2 1 1,-3-1 0,-1 3 0,0 1 25,0 2 1,0 0 0,0-6 0,0 1-3,0-1 0,0 6 1,0 0-1,0-1-11,0-3 1,-5-1 0,-1-1 0,2 3-1,2 3 0,-4-4 0,1 4 0,-1-4 12,-2-1 1,4 0-1,-6-1 1,1-2 17,-1-3 1,4 4 0,-6-5-1,1 5 24,1 1 0,-5 0 0,3-1 1,-1-3 5,1-1 1,-3-3 0,3 5-15,-3-2 0,-2-2 0,1 3 0,2-4 33,2-1 0,7 0 1,-7-4-111,-1 2 1,-1 1 0,1-3 23,1 2 1,3 2 0,-5-4-288,2 1 0,6 1 0,-4-4-513,3 4 0,-1-4 796,2 4 0,-3-5 0,-9-1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8.356"/>
    </inkml:context>
    <inkml:brush xml:id="br0">
      <inkml:brushProperty name="width" value="0.08571" units="cm"/>
      <inkml:brushProperty name="height" value="0.08571" units="cm"/>
    </inkml:brush>
  </inkml:definitions>
  <inkml:trace contextRef="#ctx0" brushRef="#br0">35 105 7703,'0'10'169,"0"-2"-95,0-8 130,0 0-134,8 0 0,-4-3-74,8-2 1,-3-5-62,3-7 0,1 5 1,-7 1-21,-2-3 0,-2 5 126,-2-3 1,0 6-41,0-6 72,0 9 1,2-5-67,4 8 1,-5 8 34,5 3 0,-4 5 0,-2 1-26,0 0 1,0 1 0,2-1 1,4 1 0,-4-1 0,3 0 0,0 1-98,0-1 0,-3 1 1,4-1-81,-4 0 1,0-1 0,2-3-407,2-1 311,-1 0 1,-5 0 254,0-1 0,0 1 0,0 5 0</inkml:trace>
  <inkml:trace contextRef="#ctx0" brushRef="#br0" timeOffset="368">0 471 7911,'18'0'189,"-1"-2"1,1-2-85,-1-2 0,0 0 1,1 6-36,-1 0 0,1 0 0,-1 0 1,0 0-183,1 0 1,-1 0 0,1 0 0,-1 0-74,0 0 0,-5 0 1,-1 0-394,3 0 1,2 0 577,1 0 0,-7 8 0,-3 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7.152"/>
    </inkml:context>
    <inkml:brush xml:id="br0">
      <inkml:brushProperty name="width" value="0.08571" units="cm"/>
      <inkml:brushProperty name="height" value="0.08571" units="cm"/>
    </inkml:brush>
  </inkml:definitions>
  <inkml:trace contextRef="#ctx0" brushRef="#br0">0 1 7094,'10'0'437,"0"0"-360,-4 0 0,-5 2-48,5 4 0,-2-4 1,0 5 48,2 1 0,7-6 0,-1 4-9,3-4 1,-3-2-1,-1 0 1,3 0-56,2 0 1,1 0-1,0 0-97,0 0 1,1 0 0,0 0-136,-1 0 1,0 0 0,0 0-176,1 0 1,0 0 91,-1 0 1,-5 6 300,-1 0 0,-7-1 0,4-5 0</inkml:trace>
  <inkml:trace contextRef="#ctx0" brushRef="#br0" timeOffset="314">104 227 8016,'10'0'-1387,"-2"0"2003,-8 0-422,8 0 1,-1 2 0,7 2 0,-2 2-222,1-2 0,2-2 1,3-2-125,0 0 1,5 0 0,0 0 0,-2 0 159,-1 0 1,-1 0-10,4 0 0,4 7 0,8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1.722"/>
    </inkml:context>
    <inkml:brush xml:id="br0">
      <inkml:brushProperty name="width" value="0.08571" units="cm"/>
      <inkml:brushProperty name="height" value="0.08571" units="cm"/>
    </inkml:brush>
  </inkml:definitions>
  <inkml:trace contextRef="#ctx0" brushRef="#br0">18 209 7550,'-9'2'-818,"3"4"1281,4-4-46,2 6-7,0-8-81,0 0-265,8 0 0,-5 0 0,9 0-27,2 0 0,1 0 0,2 0 29,1 0 1,5-6-1,1 0 1,-3 2-14,-2 2 1,4-4 0,2 0 0,1 3-42,-2 1 1,6-4 0,-6 0-1,3 2-28,5 2 1,-5 1-1,0-3-90,-2-2 63,-2 0 1,-5 6-1,-1 0 1,0 0 0,1 0 0,-3 2-1061,-3 4 96,-4-4 454,-8 13 553,-8-5 0,-2 0 0,-7-3 0</inkml:trace>
  <inkml:trace contextRef="#ctx0" brushRef="#br0" timeOffset="647">332 18 6650,'0'-10'291,"0"2"1,-2 8-148,-4 0 0,4 2-38,-4 4 1,4 4-8,2 7 1,0 1-1,0-1 33,0 0 1,0 1 0,0-1-14,0 1 1,0-1 0,0 0-77,0 1 1,0-1 0,0 1 0,0-1-22,0 1 0,0-7 1,0 0-1,0 3-41,0 2 1,0 1 0,0 1 22,0-1 1,0 0 0,0 1-90,0-1 0,0 1 80,0-1 0,0 0-48,0 1 0,0-6-347,0-1-480,0-7-210,0 11 1090,0-12 0,0 4 0,0-7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6.137"/>
    </inkml:context>
    <inkml:brush xml:id="br0">
      <inkml:brushProperty name="width" value="0.08571" units="cm"/>
      <inkml:brushProperty name="height" value="0.08571" units="cm"/>
    </inkml:brush>
  </inkml:definitions>
  <inkml:trace contextRef="#ctx0" brushRef="#br0">1 105 8162,'0'-10'-824,"0"1"948,0 3-32,0-4 0,1-5 1,5 1-36,6 2 0,3 6 0,3-3-40,0 1 1,-1 2-1,0 6-65,0 0 82,1 0 0,0 0 0,-1 0 13,0 0 0,0 0-134,1 0 0,-3 8 0,-3 4 0,-4-3 0,-8 3 58,0 2 0,-2 1 0,-2 2 6,-2 1 1,-8-7 0,5 1 0,-3-1-28,1-2 0,-1 7 0,-5-7 0,1 3 25,5-1 0,-5-5 0,5 4 33,-5-2 0,5-2 0,1-4 204,2 3-9,3-3-173,5 6 0,7-8 1,4 0-1,5-2 35,1-4 1,1 4 0,0-3-1,-1 3 69,0 2 1,0 0 0,1 0-111,0 0 0,-1 0 1,0 0-1,0 0 34,1 0 1,0 0-1,-1 0-239,0 0 1,0 6-118,1 0 0,0 1 0,-1-3-239,0 2 0,-5 0 537,-1-6 0,1 0 0,6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9.012"/>
    </inkml:context>
    <inkml:brush xml:id="br0">
      <inkml:brushProperty name="width" value="0.08571" units="cm"/>
      <inkml:brushProperty name="height" value="0.08571" units="cm"/>
    </inkml:brush>
  </inkml:definitions>
  <inkml:trace contextRef="#ctx0" brushRef="#br0">1 262 7391,'0'-10'308,"0"3"116,0-1-269,0 6 80,0-5-400,0 7 177,8 0 1,-5 0 0,9 0 75,2 0 1,-4 0 0,1 0-47,2 0 0,3 0 0,1 0-10,1 0 0,-1-3 0,1 0 0,-1-3-9,0 2 0,1 2 1,-1 2-1,1-2-25,-1-4 0,6 5 0,1-5 1,-3 3 2,-2 3 1,-2 0 0,1 0 0,-1 0-54,1 0 0,-7 0 0,1 0-215,2 0 1,1 0 53,3 0 1,-7 0-568,0 0-79,1 0 859,-2 0 0,-3 0 0,-7 9 0,0 0 0</inkml:trace>
  <inkml:trace contextRef="#ctx0" brushRef="#br0" timeOffset="600">279 1 7001,'0'11'286,"0"1"0,0-6 0,0 6-197,0 1 1,6 3 0,0 1 3,-2 0 1,-2 1 0,-2 0-67,0-1 0,0 0 0,0 0 1,0 1-1,0 0 32,0-1 0,0 0 1,0 0-1,0 1-47,0 0 0,0-1 0,0 0 0,0 0-4,0 1 1,0 0-1,0-1-43,0 0 0,0 0 1,0 1 14,0 0 0,0-7-201,0 1-249,0-1-147,0-1-212,0-3 373,0-7 456,0 0 0,0-7 0,0-3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6.623"/>
    </inkml:context>
    <inkml:brush xml:id="br0">
      <inkml:brushProperty name="width" value="0.08571" units="cm"/>
      <inkml:brushProperty name="height" value="0.08571" units="cm"/>
    </inkml:brush>
  </inkml:definitions>
  <inkml:trace contextRef="#ctx0" brushRef="#br0">0 18 7523,'17'0'-31,"-5"0"140,-1 0 0,1 0 0,6 0-13,-1 0 1,1 0 0,-1 0 0,3 0-32,2 0 0,0 0 0,5 0 0,0 0-43,0 0 1,4 0 0,8 0 0,3 0 40,3 0 0,-5 0 0,7 0 0,-1-2 16,-2-4 1,5 4 0,-7-4 0,1 4-29,0 2 1,-3 0 0,-5 0 0,0 0-42,-1 0 1,2 0 0,-2 0-1,-1 2-108,-4 4 0,-2-4 1,-6 6-1,3-3-15,-3 1 0,-3 2 0,-5-4-313,-2 2 127,-7 7 1,10-8-318,-8 6 0,0-5 616,-6 5 0,-8-7 0,-2 4 0</inkml:trace>
  <inkml:trace contextRef="#ctx0" brushRef="#br0" timeOffset="752">261 383 7055,'2'-11'75,"4"1"18,5 2 0,5 1 0,1 3 0,1-2-60,-1 2 1,1 2 0,-1 2 0,0 0-22,1 0 1,-1 0 0,1 0 0,-1 0-51,0 0 1,-5 0-1,-3 2 31,0 4 0,-3-2 1,-6 7-73,0 3 1,0-5 0,-3 1-1,-3 0-36,-5 0 0,-5-1 0,-3 5 0,-2-4 63,-2-3 1,-1 5 0,9-4 0,1-1 27,3 1 0,1 0-15,-1-2 203,3-5 0,10 8 0,4-9-104,5 0 1,5 0-1,1 0 1,0 0-18,1 0 0,5-6 0,0 0 11,-1 2 1,-3 2-1,-4 4 10,-3 4 0,3-2-49,-3 7 1,-3-1-1,1 3-28,-2-1 0,-2-1 0,-6 7-108,0 0 136,0-9-69,0 6 38,0-5 1,-2 6-1,-2-3 1,-4-3 7,-2-2 1,-1 5 0,-6-3 13,0 0 1,-1-1-1,0-5 1,1 2 48,0-2 0,-1-3 0,1-1 1,-1 0-27,1 0 1,0 0 0,-1 0 0,1 0 39,-1 0 0,3-1 1,1-3-1,3-2 7,-3 2 1,5-4-1,-3 1-258,-2-3-442,7 6 271,-1-3 1,10 7 0,4 0 352,6 0 0,3 0 0,2 0 0</inkml:trace>
  <inkml:trace contextRef="#ctx0" brushRef="#br0" timeOffset="1447">1114 314 7233,'0'-10'561,"-2"2"-538,-4 8 1,2 0-1,-7 0 35,-2 0 1,-3 6-1,0 2-64,5 2 0,-5-7 0,6 5 0,-1-2 13,-1 0 1,7 7 0,-7-1 5,-2 3 0,1 3 1,-1-1-38,3 1 1,5-1 0,-4 0 0,3 1 22,2 0 0,4-7 0,1 0-11,0 3 1,0 1 0,0 3 7,0 0 0,7-7 0,5-1 3,3-3 1,-3 5 0,0-4 21,1 1 0,3-5 1,1 4-10,0 0 1,1-7 0,0 5-12,-1-3 1,6-3 0,0 0 0,-2 0-55,-1 0 1,-3-3-1,0 0 1,1-5-10,0-2 0,-1 4 0,0-6 49,1-1 0,-7 4 15,1-3 0,-8 1 34,1-7 0,-10 6-23,-7 0 1,-3 9 0,-3-3-1,1 4 17,0 2 1,-1 0 0,0 0-1,1 0-129,0 0 0,-3 8 0,-1 1 0,-2 3-72,2 0 0,2 0 1,1 3 170,0-3 0,-6 11 0,-3-4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7.004"/>
    </inkml:context>
    <inkml:brush xml:id="br0">
      <inkml:brushProperty name="width" value="0.08571" units="cm"/>
      <inkml:brushProperty name="height" value="0.08571" units="cm"/>
    </inkml:brush>
  </inkml:definitions>
  <inkml:trace contextRef="#ctx0" brushRef="#br0">18 36 8832,'0'17'331,"-2"1"-482,-4-1 0,4 0 0,-4 1 78,4 0 0,2-1 1,0 0 74,0 0 0,0-5 27,0 0 12,8 0 1,2 3 13,7-3 0,1-5 7,-1-7-46,0-7-67,1 4 72,-9-4-13,7 7 24,-6-8-17,7 6 0,0-5 8,1 7 0,-7 0 22,1 0-23,0 0-25,5 0 0,0 0 0,1 0 0,-1 0 0,1 0-145,-1 0 1,1 0-315,-1 0 0,0 0-630,1 0 328,-9-9 764,-1 8 0,-16-15 0,-1 6 0</inkml:trace>
  <inkml:trace contextRef="#ctx0" brushRef="#br0" timeOffset="420">296 1 7320,'0'17'648,"0"1"-532,0-9 30,0 7-117,0-14 0,0 7 0,0-3 0,0 6 26,0 3 1,0-3-1,0 0 1,0 1 113,0 3-139,0 1 29,0 0 1,0 1-22,0 0 0,0-1 1,0 0-125,0 0 146,0 1-10,0 0-202,0-1 191,0-7 5,0-3-160,0 1-472,0-6-152,0 14 431,0-15-219,0 7 528,0-8 0,0 0 0,0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2.712"/>
    </inkml:context>
    <inkml:brush xml:id="br0">
      <inkml:brushProperty name="width" value="0.08571" units="cm"/>
      <inkml:brushProperty name="height" value="0.08571" units="cm"/>
    </inkml:brush>
  </inkml:definitions>
  <inkml:trace contextRef="#ctx0" brushRef="#br0">261 35 7622,'0'-10'-129,"6"1"0,2 5 246,1-2 1,3 0 0,6 6-21,-1 0 1,0 0 0,3 0 0,1 0-44,2 0 1,0 0-1,-6 0 1,1 0-8,0 0 1,1 0 0,2 0-155,2 0 1,1 0 35,-7 0 0,-5 7 49,-1 5 1,-9 4-1,0 1-21,-6 1 1,-7-7 0,3 1-1,-2-1 28,-4-1 1,-1 3 0,-2-4 10,-1 0 1,1-5 0,0 1 3,-1-2 1,6-3 28,1 0-18,7 0 0,-2-3-8,12-2 0,3 3 0,9-4 16,0 4 0,-1 2 0,0 0 0,1 0 14,-1 0 1,1 0-1,-1 0-25,0 0 0,-1 2 1,-3 2-10,-1 2 1,-8 2 0,4-4-1,-2 3 2,-1 3 0,1-4 0,-6 5-9,0 3 0,0-5 1,0 3 40,0 2 1,-2-4 0,-4-1 15,-6-1 1,-3 3 0,-2-5 0,-1-2-10,1-2 0,0 3 0,-1 1 1,1-2-13,-1-2 0,1-2 0,0 0 0,-1 2-111,0 4 1,1-4 0,0 4 0,0-4-542,-1-2 0,6 0-245,1 0 869,7 0 0,-11 7 0,5 3 0</inkml:trace>
  <inkml:trace contextRef="#ctx0" brushRef="#br0" timeOffset="483">0 627 8290,'17'0'-250,"-7"0"0,6 0 257,-5 0 1,5 0-1,1 0 88,0 0 0,1 0 0,0 0 1,-1 0 1,0 0 1,6 0 0,3 0 0,1 0-1,4 0 1,-4 0-1,2 0 1,2 0-30,2 0 0,0 0 0,-3 0 1,0 0-78,0 0 1,3-2 0,2-2-1,0-2-24,0 2 0,-2 2 0,-3 2 0,0 0-27,0 0 0,-4 0 1,-3 0-1,-4 0-320,-1 0 1,-1 0-225,0 0 1,-1 2-312,-5 4 915,-3-4 0,-16 6 0,-1-8 0</inkml:trace>
  <inkml:trace contextRef="#ctx0" brushRef="#br0" timeOffset="1244">157 905 8281,'17'-7'50,"-5"4"0,-1-3 0,3 5-21,2 1 0,1-2 0,0-2 0,0-2-47,1 2 0,1 3 1,3 1-51,1 0 1,0 0 0,-8 1-182,-3 5 0,2-2 141,-8 8 0,-2-1 0,-10 6 37,-6 1 0,-3-6 0,-5-3 1,-1 1 55,-2 0 0,0-5 0,5 5 39,0-2 1,1 3 0,2-3-33,3 2 32,5-7 1,8 6 41,5-9 0,4 0 0,7 0 60,0 0 1,1 0-1,0 0-67,-1 0 1,0 0 0,0 0 15,1 0 0,0 0 0,-3 1 8,-3 5 1,3-4-106,-3 4 0,1 3 44,-1 3 1,-4-2 0,-8 1-15,0 3 1,0 2 0,-3-1-126,-2-3 1,-3 3 0,-6-6 0,3 1 115,-2-4 0,-3 2 1,-1-2-1,-1 0 54,0 1 1,1-5 0,0 4-1,0-4 77,-1-2 1,0 0 0,1 0-1,0 0-64,0 0 1,5 0 0,0 0-1,0-2-11,3-4 0,-6 4-454,3-4-690,4 5 409,1 1 1,8-3 679,5-3 0,11 5 0,10-7 0</inkml:trace>
  <inkml:trace contextRef="#ctx0" brushRef="#br0" timeOffset="1966">975 835 8105,'0'-9'56,"0"1"1,-2 8 150,-4 0 1,2 0-142,-7 0 0,5 0 1,-5 0-110,-3 0 0,-2 6 1,-1-1-1,1 1 15,5 2 0,-5-4 0,7 8 0,-3 0 38,0-3 1,1 6 0,-5-3 10,5 3 0,-2 3 0,7 0 13,2-1 1,2 0 0,2 0 14,0 1 1,0-6-1,0-1-22,0 2 1,0 3-4,0 1 1,0-5-1,2 0-28,3 1 0,5 3-16,7 1 1,1-1 0,-1-3-39,1-1 0,-1-9 0,1 3 1,-1-3 0,0-3 1,1 0 27,-1 0 0,1 0 1,-1-3 24,0-3 0,-1 3 0,-2-7 1,-5 1-11,-1-1 0,-1 4 1,-3-6 90,2-1 1,0-2 6,-6-3 0,0 6-34,0 1 1,-8 5 0,-3-4-9,-5 3 1,-1 1-1,-1 6 1,1 0-19,0 0 0,-1 1 0,-1 4 1,-3 0-119,-1 0 1,0 2 0,6 1 0,-1 1-260,1 5 0,-1-4 0,1-1 0,2 1 353,3 0 0,-3 1 0,5 6 0</inkml:trace>
  <inkml:trace contextRef="#ctx0" brushRef="#br0" timeOffset="2854">1532 453 7098,'12'0'133,"-1"0"1,1 0 0,5 0-38,0 0 0,1 0 1,0 0-74,-1 0 1,0 0-1,0 0 1,1 0 29,0 0 0,-1 0 1,0 0-1,3 0-100,3 0 1,-4-6-1,6 0 1,-2 0 52,1-2 1,1 6 0,-4-5 0,2 1-25,-2 0 0,-1 0 1,-3 6-1,1 0-141,-1 0 1,-5 0-1,0 0-412,1 0-94,-5 0 257,-1 0 408,-7 0 0,0 0 0,0 0 0</inkml:trace>
  <inkml:trace contextRef="#ctx0" brushRef="#br0" timeOffset="3344">1775 261 7684,'0'-17'202,"0"7"1,0 4-101,0 12 0,6-2 1,0 8-1,-2 1-70,-2 2 1,-2 3 0,2-1 0,2 1-23,2-1 0,0 2 0,-6 2 0,1 3-59,5-3 1,-4 4 0,4-2-1,-4-1-46,-2-3 0,0 4 1,0 0-1,0-1-42,0-3 1,0-1 0,0-1-232,0 0 1,2 1 367,3 0 0,-2-9 0,4-1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8.979"/>
    </inkml:context>
    <inkml:brush xml:id="br0">
      <inkml:brushProperty name="width" value="0.08571" units="cm"/>
      <inkml:brushProperty name="height" value="0.08571" units="cm"/>
    </inkml:brush>
  </inkml:definitions>
  <inkml:trace contextRef="#ctx0" brushRef="#br0">1 105 8243,'0'-9'-1172,"0"1"1309,0 8 1,0 0 0,0-8-63,0 6 56,0-6 1,8 8-322,-6 0 302,5 0 1,-7 0 199,0 0-187,8 0 1,2 0-50,8 0 1,-1 0 0,0 0 0,0 0-52,1 0 0,0-1 0,0-3-111,6-2 162,-5 0-20,14 6 4,-6 0-9,0 0 8,6 0-219,-6-8 8,0 6 148,6-5 219,-6 7-201,8 0 10,0 0-20,-1-8 104,-6 6-83,13-6 0,-20 8 9,27 0 110,-27 0-102,20 0 3,-14 0-7,8 0 13,-8 0 21,6 0-26,-14 0-161,6 0 169,0 0-11,-5 0-195,5 0 177,-8 0 8,1 0-15,-1 0-197,0 0-20,-7-8 214,6 7-32,-7-7-408,9 8 58,-9 0 1,7 0 0,-5 0-725,5 0 1091,-6 0 0,5 0 0,-5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00.016"/>
    </inkml:context>
    <inkml:brush xml:id="br0">
      <inkml:brushProperty name="width" value="0.08571" units="cm"/>
      <inkml:brushProperty name="height" value="0.08571" units="cm"/>
    </inkml:brush>
  </inkml:definitions>
  <inkml:trace contextRef="#ctx0" brushRef="#br0">18 71 7460,'-9'0'980,"1"-3"-938,8-3 0,8 5 0,3-7 0,5 2 28,1 0 1,1 0 0,-1 6 0,0 0-99,1 0 1,5 0-1,0 0 1,-2 0-29,-1 0 1,-3 0-1,1 0-13,-1 0-161,0 0 143,-7 8 1,4-4 0,-8 8 48,-3 1 1,-6-3 0,-6 2-37,0 1 0,-3 2 1,-5 1 60,0-5 1,-1 3-1,3-6 22,3 2 0,-3-6-24,3 1 144,4 5-109,1-8 0,8 4 1,5-10-28,6-2 0,3 0 0,3 6 9,-1 0 1,1 0 0,-1 0-48,0 0 0,1 0 42,-1 0 1,-1 8 9,-4 4 0,1-3-1,-8 3 0,1 0-5,-6 5 1,0 0 0,-1-1-2,-5-5 0,2 3 0,-6-6 0,1-1 89,-1 1 0,-2 4 1,-5-7 6,-1 0 0,1 2 0,-2-1 1,-2-2-29,-3-3 1,1-1-1,6 3-15,-1 3 1,1-5 0,-1 5-102,1-4 1,5-2-259,1 0-960,7 0 811,-4 0 0,10-2 455,4-4 0,4 5 0,7-8 0</inkml:trace>
  <inkml:trace contextRef="#ctx0" brushRef="#br0" timeOffset="717">888 1 7051,'-11'0'309,"-1"0"1,7 0 0,-7 0-226,-2 0 0,5 5 1,-1 3-1,0 0-49,1-1 0,-3 5 0,-4-4 0,3 0-26,2 0 1,-1 5 0,-6-3 0,3 1 34,3 1 0,-3-2 0,6 3 0,-3-1-20,0 1 0,6 1 0,-3-1 1,1-1-1,4 2 1,-4-5 0,3 3 0,0 1-5,4 3 0,1-5 1,0 1-14,0 2 1,7 1 0,3 3-8,0-1 1,6-6-1,-5-1-49,5-2 59,-7-3 1,6 1-1,-1 0-14,8-2 1,2 4 0,6-2 0,-7-3-97,-4 0 0,-1-3 1,-1 0-1,0 0 58,0 0 1,1 0-1,0-3 1,-1 0 22,0-3 0,-1-2 0,-3 4 1,-3-3 19,-2-3 1,-1 4 0,-2-6 9,0-1 1,1 3 0,-6-1 34,0-3 1,0 4-29,0-1 1,-8 1 0,-4-2 1,-3 6 1,-3 5 0,1 1-1,0 0-4,0 0 0,-1 1 0,0 4 0,1 2-107,0 3 0,-6-4 0,-1 5 0,3 1-381,2-3 0,2 7 472,-1-4 0,0 3 0,1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4.076"/>
    </inkml:context>
    <inkml:brush xml:id="br0">
      <inkml:brushProperty name="width" value="0.08571" units="cm"/>
      <inkml:brushProperty name="height" value="0.08571" units="cm"/>
    </inkml:brush>
  </inkml:definitions>
  <inkml:trace contextRef="#ctx0" brushRef="#br0">18 18 8131,'0'11'122,"-1"-1"1,-4 0 18,0 0 1,-1 1-35,6 6 1,0 1-80,0-1 0,0 1 0,0-1 14,0 1 0,2-7 1,2 0-38,1 4 0,4-2 0,-6 1 1,5-5-57,2-1 1,-4-2 0,5-6 0,2 0 15,3 0 0,1 0 0,1 0-59,0 0 1,-1 0 0,0-2-33,0-4 0,1 2 74,0-7 1,-3 5-1,-2-6-1,-1-2 1,-8 4 0,3-1 27,2-2 0,-8 3 0,7-1 16,0-3 0,-4-2 0,5-1-1,-1-1 1,4 7 0,-5 0 97,3-4 0,-6 6 172,2-3 107,-5 9-303,-1-5-65,0 8 0,0 2 15,0 4 1,0 3 0,0 9-114,0-1 1,6 0 0,0 1 1,-2-1 1,0-1 0,0-2-1,2-3-119,-3 2 1,7 3-250,2 1 1,2-5 0,-1-3 464,-2 0 0,1-4 0,6-5 0</inkml:trace>
  <inkml:trace contextRef="#ctx0" brushRef="#br0" timeOffset="868">576 87 8051,'9'0'-1349,"1"-1"1449,-5-5 0,0 4 0,4-6 133,-1 0 1,6 6-39,-3-3 0,5-3 142,1 2-266,-7 0 1,5 6 70,-3 0 1,-5 8-171,-1 4 1,2 3-95,-2 2 1,0 1 99,-6-1 1,0 1-10,0-1 0,0-5-19,0-1-43,0-7 51,0 4 1,0-10-21,0-4 1,0-3 36,0-9 1,6 1 0,-1-1 0,1 3-1,0 1 7,0 3 1,7 1-1,-1-3 45,3 1 1,3 2 0,-1-4 28,0 3 0,1 7 36,-1-2 0,1 4-60,-1 2 0,0 0 1,-1 2 9,-4 4 1,-3-2 0,-5 7-45,2 3 1,2 2 0,-4 1-28,2 0 0,-1 1 0,-5-1-14,0 1 1,0-6-1,0-1-49,0 2 1,0 3-274,0 1 237,0-7 186,0-2 0,0-10-15,0-4 1,0-4-29,0-7 0,0 0 0,0-1-3,0 1 1,2-1 0,2 1-16,2-1 1,7 7 0,-1 0-1,3-4 0,3 6 1,-1 0 11,1 0 0,-1-2 1,0 5 50,1 2 1,-6 2-1,-1 2 9,2 0 1,3 0 12,1 0 1,1 0-1,-1 2-8,1 4 1,-1 4 0,-1 7-30,-5 1 1,3-6 0,-7-1-1,1 2-1,0 3 1,-1 1-1,-3 1 1,2-1-166,-2 1 1,-2-1 0,-2 0-72,0 1 1,0-1 0,-2-1 0,-2-3 191,-2-1 0,-7-1 0,3 7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21.517"/>
    </inkml:context>
    <inkml:brush xml:id="br0">
      <inkml:brushProperty name="width" value="0.08571" units="cm"/>
      <inkml:brushProperty name="height" value="0.08571" units="cm"/>
    </inkml:brush>
  </inkml:definitions>
  <inkml:trace contextRef="#ctx0" brushRef="#br0">119 52 8024,'-18'1'-480,"1"5"0,6-4 0,0 4 1063,-3-4-257,7-2 0,-2-2-175,9-4 1,3 4-1,0-5 1,5 1-34,2 0 1,1 0 0,6 6-1,0-2-106,1-3 0,-1 3 0,0-4 0,0 4-41,1 2 1,-2 0-1,1 0 1,1 0 0,-1 0 1,0 0-1,0 0 1,1 2-39,-1 4 0,-6-4 0,-1 5-257,-3 1 1,-1 2 281,-6 7 1,-8 0 0,-3-2 19,-4-4 1,-2 5-1,-1-7 1,-1 3 22,-4-1 1,4-5-1,-4 3-9,5-1 0,0 4 234,1-7-194,7 1 0,4-6-25,12 0 0,4 0 0,7 0 0,1 0 0,-2 0 1,1 0-1,1 0 19,-1 0 1,-2 2 0,-2 1 0,-1 3-19,1-2 0,-3 0 0,1 0 0,1 4-17,-3 1 0,5-3 0,-7 4 0,1-1-7,0 0 1,-3-3 0,-5 6 9,0 1 1,0-3 0,0 1 26,0 3 1,-1 1-1,-5 0 1,-6-3 48,-3-7 0,-2 5 1,0-1 65,0 0 1,-7 0 0,2-8 0,1 3-43,1 2 0,3 0 0,1-6 0,-2 0-19,1 0 0,0 0 0,0 0 0,-1 0-64,1 0 1,0 0 0,2-2-1,1-2-141,3-2 1,7-2-1,-4 5-471,1-3 0,5-2-5,-4 3 1,6 3 189,6-4 1,3 4 414,8 2 0,1-7 0,-1-3 0</inkml:trace>
  <inkml:trace contextRef="#ctx0" brushRef="#br0" timeOffset="759">943 0 7072,'-17'0'272,"-1"0"-127,2 0 0,4 0 0,1 0-48,-3 0 0,-1 0 0,-2 0 0,2 2-38,3 3 1,-3-1-1,4 8-15,-5 1 1,1-3 0,1 1 0,5 2-27,1 3 0,-5-5 1,4 1-1,-1 1-2,4 2 0,-2 2 1,3 1-1,-1-1 29,-1 0 0,4-6 0,-2 1 0,3 1 21,2 3 0,0 0 1,0 2-10,0-1 1,0 0 0,0 0 14,0 1 0,2-1 0,3 0-39,7 0 0,3-5 0,3-3 1,-1 0-46,0 1 1,6-6 0,0 3 0,-1-1-59,3 0 1,-5 0 0,4-6 0,-1 0 42,0 0 0,0 0 0,-6 0 1,0 0-60,0 0 1,1 0-1,-1 0 64,0 0 1,0-2-1,1-2 67,-1-2 0,-8-7 1,-2 4 3,2-1 0,-8-6 0,5 5 1,-4-4-10,-2-2 1,-2 0 0,-2-1 0,-3 1-32,-3 0 1,4 2 0,-5 1 0,0 3-20,1-2 0,-5 5 1,3 1-1,-3 1 23,-2 0 1,-1 0-1,1 6 1,-2 2-127,-4 4 0,2 1 1,-7 7-1,-1-3-16,2 3 0,-5 1 0,3 2 0,-1 2 129,1 4 0,-11 4 0,4 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18.983"/>
    </inkml:context>
    <inkml:brush xml:id="br0">
      <inkml:brushProperty name="width" value="0.08571" units="cm"/>
      <inkml:brushProperty name="height" value="0.08571" units="cm"/>
    </inkml:brush>
  </inkml:definitions>
  <inkml:trace contextRef="#ctx0" brushRef="#br0">52 413 6438,'-10'0'-59,"3"0"0,4 0 218,-2 0 0,1 0 171,-8 0-66,9 0-2,-5 0-8,8 0 82,0 0-275,8 0 1,-5 0 0,9 0 1,2 0 1,-5 0 0,3 0-41,1 0 0,-4 0 0,3 0 0,1 0-13,2 0 0,2 0 1,1 0-1,-1 0-55,0 0 0,0 0 0,1 0-76,-1 0 1,0 0-1,0 0-136,1 0 1,-2 0 0,1 1-17,1 5 0,-6-4 1,-3 6-53,-2-1 1,-1-3 324,-6 7 0,0-7 0,-7 12 0,-3-7 0</inkml:trace>
  <inkml:trace contextRef="#ctx0" brushRef="#br0" timeOffset="280">120 584 7683,'-13'6'0,"10"0"0,12-3 0,6 0 0,3-3 0,-1 0 0,0 0 0,2 0 0,4 0 0,3 0 0,4 0 0,-4 0 0,1 0 0,-1 0 0,5 0 0,9-9 0,4 0 0</inkml:trace>
  <inkml:trace contextRef="#ctx0" brushRef="#br0" timeOffset="864">1296 0 7247,'-9'0'1339,"-7"0"-1131,15 0 1,-13 2 0,8 4-88,3 5 0,1-1 0,2 1-73,0 2 0,0 3 0,-2-1 1,-2-1-13,-2-3 1,1 0-1,5 6-109,0 1 1,0-1 0,0 0 0,0 0-222,0 1 0,0-1 0,0 0-181,0 0 1,0-5 0,0-1-574,0 2 1048,0-5 0,0 7 0,0-5 0</inkml:trace>
  <inkml:trace contextRef="#ctx0" brushRef="#br0" timeOffset="1360">1709 86 7553,'-2'-9'186,"-4"3"0,2 4 0,-7 4-50,-2 4 1,3-3 0,0 9 0,1-1-97,-1-1 1,1 5-1,-3-3 1,6 3 18,5 2 0,1 0 0,0 0-39,0 1 1,7-3 0,3-2 0,3-3-47,4-3 1,-3 1 0,9-4 0,-2 2-89,1-3 1,-1-1 0,8-2-1,0 0 45,-3 0 1,5 0 0,-6-2 0,0-1 7,-1-3 0,1-8 0,-4 3 0,2-3 62,-2 3 1,-7-4 0,-5 3 107,-1-3 1,-3-2 0,-5 0-4,0-1 1,-7 1 0,-7 2-98,-7 4 1,3-3-1,-7 8 1,2 3-194,0 1 0,-6 2 1,4 0-1,0 0-155,1 0 0,-5 2 0,6 1 0,2 5 339,2 2 0,2 1 0,0 6 0</inkml:trace>
  <inkml:trace contextRef="#ctx0" brushRef="#br0" timeOffset="1839">902 670 7137,'11'0'-388,"0"0"0,-5 0 0,5 0 791,3 0 0,1 0 0,2 0-127,0 0 1,1 0-1,-1 0-136,0 0 0,6 0 0,1-2 0,2-1-16,-1-3 0,5 0 0,-1 6 0,5-2-60,6-4 0,-2 5 0,6-5 0,0 3-29,0 3 0,0-1 0,3-3 1,-3-2-79,-2 2 1,4 3 0,-4 1 0,0 0-24,0 0 1,4 0 0,-6-2-16,-2-4 0,-7 4 0,-4-4 0,-1 5 0,-1 1 8,0 0 1,-2 1-266,-6 5 1,-2-2-1219,-3 7 1556,-5 0 0,-22 7 0,-4-1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4:49:59.788"/>
    </inkml:context>
    <inkml:brush xml:id="br0">
      <inkml:brushProperty name="width" value="0.08571" units="cm"/>
      <inkml:brushProperty name="height" value="0.08571" units="cm"/>
      <inkml:brushProperty name="color" value="#E71224"/>
    </inkml:brush>
  </inkml:definitions>
  <inkml:trace contextRef="#ctx0" brushRef="#br0">0 44 8125,'0'-17'-915,"0"6"293,0-1 622,0 8 0,8 4 0,1 10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12.835"/>
    </inkml:context>
    <inkml:brush xml:id="br0">
      <inkml:brushProperty name="width" value="0.08571" units="cm"/>
      <inkml:brushProperty name="height" value="0.08571" units="cm"/>
      <inkml:brushProperty name="color" value="#008C3A"/>
    </inkml:brush>
  </inkml:definitions>
  <inkml:trace contextRef="#ctx0" brushRef="#br0">1 53 6832,'17'0'193,"1"0"-4,-1 0 0,-5 0 0,-1 0-191,3 0 1,-5 0-1,3 0 30,2 0-211,1 0 225,-5 0-18,5 0 0,-5 0-3,7 0 1,1-3 0,-1 0-1,0-3 152,1 2-156,-1-6-9,1 9 8,-1-8 0,1 9 1,-1 0 0,3 0 0,1-1 6,2-5 1,0 4 0,-6-4 0,1 4-26,-1 2 1,1 0 0,-1 0 0,0 0-10,1 0 1,-1 6 0,1 0-2,-1-2 1,0-3 0,1 2 7,-1 3 1,-5-5 0,-1 5-1,3-4-9,1-2 0,3 0 1,0 0-1,0 0 10,6 0 1,-5 0 0,7-2 0,-3-2-3,-1-2 0,2 0 0,-5 6 0,3 0 13,1 0 0,0 0 0,-5 0 0,-1 0 42,0 0 1,6 0 0,1 0-47,-3 0 0,-2 0 0,-2 0 0,1 0-1,0 0 0,-1 0 0,0 0 1,3 0 3,3 0 1,-4 0-1,6 0 1,-2 0 29,1 0 0,5 0 1,-4 0-1,0 0 33,0 0 0,0 0 1,-4 0-1,5 0-46,1 0 0,-6 0 0,4 0 11,0 0-14,-5 0 1,10 0 0,-6 0 0,-3 0 17,-2 0 1,4 0 0,1 3-215,-3 3 109,-2-5 0,4 7 0,1-8 0,-3 0 62,-1 0 0,-3 0 1,3 0-1,1 0 64,2 0 1,0 0 0,-3 0 0,1 0 6,2 0-61,8 0 4,-12 0 1,12 0 10,-8 0 1,6 0 0,-4 0-1,1 0-35,-2 0 1,6 0 0,-7 0-1,0 0 13,2 0 1,-3 0-1,5 0 70,-3 0-67,0 8 1,-1-6 0,0 3 0,-1-2 6,-3-3 1,4 0 0,0 0-1,-1 0 9,-3 0 1,4 0 0,2 0 0,1 0-2,-1 0 1,-2 0 0,-4 0-1,2 0 7,3 0 1,5 0 0,-6 0 0,-2 0-13,-1 0 0,3-6 0,0 0 0,0 2-10,2 2 0,-5 2 1,3 0-1,-2 0-2,2 0 1,-3 0 0,3 0 0,-4 0-10,-1 0 0,5 0 1,0 0-1,-2 0 1,-1 0 1,-3 0 0,2 0 0,2 0 4,3 0 0,-1 0 1,-5 0-1,-1 0 10,0 0 1,1 6 0,-1 0 0,1-3 16,-1 0 1,0-3 0,1 0 0,-1 0 0,1 0 1,-7 0 0,1 0 0,2 0-22,1 0 0,2 1 0,1 4 0,-1 0 0,0-1 1,1-2 0,-1-2 0,1 0 15,-1 0 1,0 0-1,3 0 1,1 0-12,2 0 1,0 0 0,-3 0 0,1 0-3,2 0 0,0 0 0,-5 0 1,0 0 14,-1 0 0,6 0 0,0 0 0,-2 0 32,-1 0 0,-3 0 0,0 0-16,1 0 1,0-6 0,-1 1 20,0 0 1,0 4 0,1 1 0,0 0-5,-1 0 1,0 0 0,0 0 3,1 0 0,0 0 0,-1 0-46,0 0 1,0 0 0,1 0-46,0 0 1,-1 0-1,0 0 30,0 0 0,1 6 0,0-1 0,-1-1-148,0-2 1,-5 4-1,-1 0-932,3-2 0,-4-1 1082,2 3 0,-9 3 0,5 9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22.188"/>
    </inkml:context>
    <inkml:brush xml:id="br0">
      <inkml:brushProperty name="width" value="0.08571" units="cm"/>
      <inkml:brushProperty name="height" value="0.08571" units="cm"/>
      <inkml:brushProperty name="color" value="#008C3A"/>
    </inkml:brush>
  </inkml:definitions>
  <inkml:trace contextRef="#ctx0" brushRef="#br0">0 418 7243,'0'17'90,"0"1"1,0-1 0,0 1 0,0-1 13,0-1 0,0-4 0,0-1 0,0 3-55,0 2 1,0 1-57,0 0 0,0 1 0,0-1 1,0 1-14,0-1 0,2 0 0,2 1-40,2-1 1,-1 1-159,-5-1 0,0 0-694,0 1 222,0-8 690,0-3 0,9-14 0,0-3 0</inkml:trace>
  <inkml:trace contextRef="#ctx0" brushRef="#br0" timeOffset="616">17 418 7349,'0'-17'28,"0"-1"0,0 6 0,0 1 125,0-2 0,6 3-69,0-2 0,8 7-39,-3-7 0,3 6 0,-1-4 1,-1 2 6,2 5 1,1-1 0,3 0 0,-1-2-16,0 2 1,0 2 0,3 2 0,2 0-39,1 0 0,-1 0 0,-4 0 0,0 0-25,-1 0 0,0 2 0,1 4-62,-1 6 1,-2-3 0,-1 1-1,-4 0 12,-2 0 1,3-5-1,-5 7 20,-2 1 0,-2-3 0,-2 1 96,0 3 1,0-4-1,0 2-23,0 1 1,-8-3 0,-2 1 0,-1 1 1,-1-3 1,1 5-1,-7-8 1,1 0 17,-1 1 1,1-3 0,0 5 0,-1-1-16,0-4 1,1-1 0,0 1 9,0 2-31,7 0 0,-13-1-33,-1 1 1,-3 2 0,2-4-1,8 2-439,2-3 225,6 0 1,4-3 245,10 0 0,5-8 0,7-2 0</inkml:trace>
  <inkml:trace contextRef="#ctx0" brushRef="#br0" timeOffset="1141">1288 35 7959,'0'-9'-1249,"0"0"1349,0 2-39,0 5 0,-9-6-145,8 8 126,-7 0 1,0 0 0,-3 0 46,-5 0 1,-1 8 0,0 4 137,-1 3-173,0 3 32,1-9-28,0 15 0,-1-13 10,-7 14 43,6 0-48,-6 2-405,-1 0 424,7 6-17,-6-6 8,0 8 12,6 0-12,-7 8-4,9-7 0,0 7 0,-1-8-504,1 6 523,-1-4-18,9 5-40,-7-7 43,14 0-292,-5 0 296,7 0-166,0-1 156,0-6 0,7 4-37,3-12 0,7 7 1,1-6-1,1 3 0,2-6-121,2-4 1,7 2-1,-6-7 1,4 1-146,3-4 0,2-4 236,1-2 0,-1 0 0,4 0 0,6 0 0,-3 0 0,-1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24.967"/>
    </inkml:context>
    <inkml:brush xml:id="br0">
      <inkml:brushProperty name="width" value="0.08571" units="cm"/>
      <inkml:brushProperty name="height" value="0.08571" units="cm"/>
      <inkml:brushProperty name="color" value="#008C3A"/>
    </inkml:brush>
  </inkml:definitions>
  <inkml:trace contextRef="#ctx0" brushRef="#br0">35 349 6795,'-10'0'351,"3"0"0,5 0-296,-4 0-48,4 0 1,-6-1-5,8-5 0,0 2-23,0-8 0,0 6 19,0-5 1,2 1-4,4-1 0,-2-3 6,7 8-89,-7 0 86,12-1 2,-14 4-5,13-4-63,-13 7 60,13 0 2,-5 0 16,8-8-18,-9 6-4,7-5 3,-7 7 227,9 0-222,-1 0 1,1 0 14,-1 0-8,0 0-2,-7 0 10,6 7-3,-7-5 7,1 13 9,-2-5-30,-1 7 1,-4 1 0,2 0 0,3-1 0,-3 0-8,-1 0 0,-2 1-42,-2 0 57,0-1-36,0-7 32,0 5-4,0-13 3,-7 5 49,5 2-50,-6-8 0,1 7-4,4-8 59,-4 0-51,-1 0 0,4 0 0,-6-2 0,0-2 4,1-2 0,5-7-11,-1 2 10,2-5 0,3 6 0,0-6-3,0 7 2,0-9-10,0 1 9,8 7-55,2-5 53,-1 6-3,7-9 2,-6 0-1,7 1-1,0 7-1,9-5-71,-7 13 70,6-14 0,-8 15-8,1-5 31,0 4-26,-1 2 1,-7 0 15,5 0-17,-6 0 1,1 0 19,6 8 0,-12-4 0,5 7 0,1 2 107,0 3-115,-6-6 4,11 6 22,-13-7 1,11 9 0,-7-1-50,-2 0 35,-2 0-1,-2-7-2,0 6 5,0-6 0,0 7 1,0-7-4,0 5-427,0-13 200,0 14-26,0-15-260,0 15 225,0-14 274,0 6 0,0-1 0,0 3 0</inkml:trace>
  <inkml:trace contextRef="#ctx0" brushRef="#br0" timeOffset="892">905 366 7684,'12'0'-912,"-1"0"898,3 0 1,2 0 0,1-1 16,0-5 1,0 4 0,1-6-12,0 1 0,-3 3 0,-1-6 0,-5 0 3,-1 1 1,3 3 0,-2-4 64,0 2 1,0-5-5,3 2 1,-4 1-1,-10 0-11,-4 2 1,3 3 0,-9 5-16,-2 0 1,-2 0 0,-1 0 12,0 0-17,0 0-5,7 0 4,-6 0-4,6 0 0,-1 0 0,-1 0-27,-1 0 27,5 0 5,-8 7-63,7-5 59,0 13-4,-7-5-8,14 0-5,-6 6 8,1-7 2,4 0 20,-4 7-25,7-14 5,0 13-2,0-12-3,0 12 2,0-13-1,0 14 53,0-15-46,0 15 1,0-12 19,0 8 1,0-7-1,2 5 36,3-3 1,-2 1 0,4-4-10,1 2 1,-4 2-1,7-2-166,-7-5 132,12 15 8,-15-14-16,8 6-59,-2-8 60,-5 0 3,13 0-174,-12 0 163,12 0-18,-6 0 15,9 0-156,0 0 145,-9 0-20,6 0-27,-5 0 41,7 0-13,1 0 0,0-8-35,-1 6 0,-5-6 33,-1 8 0,1-6 0,5-1-42,1-3 0,-1 4-7,0-6 40,1 1-5,-9 1 9,7-6-5,-14 7 107,6 0-102,-1-7 1,-5 14-1,6-13 149,-8 12 7,0-4-94,0-1 27,0 6-32,0-5 0,-2 7 55,-4 0 0,-3 0 42,-9 0-105,9 0 77,1 0-75,0 7 7,6-5-7,-6 6-4,8-1 12,0-4-4,0 12 16,0-6 19,0 1 4,0 6-13,0-6-29,0 7 1,6-6-26,0 1 1,2-6 0,-2 5-37,5 3 0,-1-6 73,2-3-203,-1 5 0,6-8 0,1 4-72,-1-4 1,1-2-1,-1-2 1,0-2 0,1-4-204,-1-1 1,1-3 437,-1-6 0,0 1 0,1 0 0</inkml:trace>
  <inkml:trace contextRef="#ctx0" brushRef="#br0" timeOffset="1098">1410 105 7798,'0'-17'-603,"0"0"485,0 7 254,0 3-353,0 7 20,0 0 1,-2 5-299,-4 1 495,4 7 0,-5-3 0,7 7 0</inkml:trace>
  <inkml:trace contextRef="#ctx0" brushRef="#br0" timeOffset="1467">1828 18 7755,'9'9'-467,"-1"-8"633,-8 15 0,0-12-66,0 7-12,0-7 1,6 11 0,0-3-3,-2 3 1,-1 3 0,1 0 0,2-1-51,-2 0 0,0 0 1,0 1-1,1 0 60,0-1-291,-4 0 112,7 0 0,-6 1-46,4 0 0,-2-1 0,0 0-209,2 0 84,0-7 98,-6 6-198,0-15 254,0 15-194,0-14 294,0 6 0,-9-8 0,0 0 0</inkml:trace>
  <inkml:trace contextRef="#ctx0" brushRef="#br0" timeOffset="1806">1654 279 6375,'9'0'793,"1"0"0,-4 0-703,5 0 1,5 0 0,1 0 0,1 0-97,-1 0 1,1 0 0,-1 0 41,0 0 1,1 0-128,-1 0 0,2 0 148,5 0 0,-5-5-45,4-1 0,2 0-365,-2 6 1,3 0 25,-3 0-321,-3 0 316,4 0 109,-6 0 223,0 0 0,6-7 0,3-3 0</inkml:trace>
  <inkml:trace contextRef="#ctx0" brushRef="#br0" timeOffset="2497">2228 1 7712,'-10'0'-400,"3"0"548,7 0 1,0 8-80,0 4 1,0-3-1,1 1 1,4-1-31,0 1 0,1-4 0,-6 6-130,0 1 149,0 2-240,8 3 213,-6 0 5,5 6 0,-7-4-73,0 5 63,0-7-21,0-1-80,0 0 80,0 0 8,0 1-20,0 0-24,9-1 34,-8-7 1,7 5-5,-8-6-41,0 1 43,0-2 1,0 0-34,0-7 32,0 8-3,0-2 2,0-5-4,0 6 3,0-8 43,0 0-43,0-8 10,0 6-8,0-14 0,0 15-41,0-15 41,0 6 0,0-1 1,0-1-1,0-1 0,0 5-1,0-8-29,0 15 28,0-15-3,8 15-3,-7-15-53,8 6 53,-2 0 2,-5-5 3,6 13-6,-1-5 3,-4-2-6,12 8-15,-13-15 19,14 15-4,-7-8 0,0 2-3,7 5 4,-6-6-6,7 8 44,-7 0-37,6 0-3,-7 0 8,9 0-8,-1 0 10,0 0-6,-7 0-9,6 0-5,-7 0 93,9 8 168,-1 1-218,0 9 18,0-9-29,-7 7 1,4-6 0,-6 6-1,-1-3 26,1-2-10,-2 1 1,-4 0 14,3-1-37,-2 1 1,4-1 12,-7 1 1,-7-1-216,4-1 210,-4 6-335,-1-15 148,-1 8-21,-1-2-272,-6-5 200,6 6-16,1-8 285,-6 0 0,5 0 0,-7 0 0</inkml:trace>
  <inkml:trace contextRef="#ctx0" brushRef="#br0" timeOffset="3025">2803 279 7658,'17'10'-205,"0"-2"0,-5-6 527,-1 4-359,1-5-77,-2 8 222,5-9-289,-13 0-34,14 0 302,-14 0-17,13 0-163,-13 0 0,14 0 159,-14 0-13,13-9-216,-13 8 160,6-7 19,-1 0-18,-5 7 15,6-15-1,0 14-8,-6-13 78,5 12-67,1-12-2,-6 13 86,6-5-83,-8-2 8,0 8-6,0-7 56,0 0 1,-2 7-7,-4-5 1,-4 3 37,-7 3-72,0 0 8,-1 0 49,9 0-54,-7 0-1,6 0 11,1 0-10,-7 0-3,14 9 2,-13 0-88,5 0 87,1 7 7,-7-6-153,6 7 139,0-7 1,3 6 0,-1-7-19,6 9 17,-5-9-4,7 6-20,0-5-22,0 0 28,0 6 1,0-13 33,0 9 1,2-6-14,3 6-17,5-9 0,2 11 0,-1-9-10,3 0 0,1 2 0,3-1-127,-1-2-22,-7-3 152,5-1-12,-5 0-222,7 0-13,-7 0 225,5 0-424,-5 0 202,0 0-32,5 0 209,-5 0-57,0 0 46,5-7-113,-5 5 185,-1-13 0,15 12 0,-5-4 0</inkml:trace>
  <inkml:trace contextRef="#ctx0" brushRef="#br0" timeOffset="3614">3186 279 7899,'17'0'-303,"0"0"0,-1-1 0,-2-3 0,-3-2 571,2 2 0,3 2-23,1 2-220,1 0 57,-1 0 19,-7 0-19,5 0-99,-5 0 96,0 0-1,5 8-67,-5-6 85,-1 5-29,7 2 9,-6-8-276,0 15 262,5-15-16,-13 15-233,13-6 222,-13 0 9,6 5-22,0-13-245,-7 14 237,8-15-1,-2 15 0,-5-6-71,4 7 0,-4 0 62,-2 0 1,-2-5 0,-4-2 111,-6-2 0,3 4-26,-3-7 1,0 1 66,-5-6-94,7 0 1,3-8-65,7-4 1,0-3-20,0-3 1,1 3-1,3 2 1,2 1 10,-2-2 0,4 5 1,0-3-1,1-1 1,3-3-1,3-1 7,-3 0 0,3 5 1,-5 0-1,1-1 1,1-3 0,0 5 1,3-1-1,-1 1 77,-2 1 0,-3-6 0,4 6 137,-1 1 1,0-5-175,6 9 1,-7-1-425,1 6 0,-8 1 165,1 5 1,-5-3 0,-4 4 219,-1 1 0,-9-6 0,5 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0.389"/>
    </inkml:context>
    <inkml:brush xml:id="br0">
      <inkml:brushProperty name="width" value="0.08571" units="cm"/>
      <inkml:brushProperty name="height" value="0.08571" units="cm"/>
      <inkml:brushProperty name="color" value="#008C3A"/>
    </inkml:brush>
  </inkml:definitions>
  <inkml:trace contextRef="#ctx0" brushRef="#br0">1 1 7220,'11'0'241,"1"0"0,-6 0-188,6 0 0,0 0 0,5 0-51,0 0 0,0 0 0,1 0 0,0 0-47,-1 0 0,0 0 0,0 0 0,3 0 30,3 0 1,-3 0 0,4 0 10,2 0 0,-7 0 0,6 0 0,-2 0 0,1 0-5,-3 0 0,-2 0 0,-2 0-54,1 0 0,0 0 27,-1 0 0,-5 0 34,-1 0-37,-7 0 23,3 0 33,-7 0 39,0 0 124,9 0-164,-8 8 28,7-6 0,-8 8 47,0-5 0,0-1 0,-2 5-38,-4 0 0,5-2 0,-8-3 0,4 4 8,-1 1 1,-5-3-1,5 6 1,0-1-2,-2-1 1,6 6 0,-5-5 0,1 5 16,0 1 1,-6 0-1,5 1 1,-1 0-10,0-1 0,1 2 0,2 2 0,-2 3 35,-3-3 0,5-2 0,-5 1-109,2 3 38,-6-4 1,10 6 0,-5-8-50,1 1 0,2 0-233,6-1 0,0-6-221,0 1-329,0-8 800,0 3 0,8-22 0,1-4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1.310"/>
    </inkml:context>
    <inkml:brush xml:id="br0">
      <inkml:brushProperty name="width" value="0.08571" units="cm"/>
      <inkml:brushProperty name="height" value="0.08571" units="cm"/>
      <inkml:brushProperty name="color" value="#008C3A"/>
    </inkml:brush>
  </inkml:definitions>
  <inkml:trace contextRef="#ctx0" brushRef="#br0">53 818 7955,'-12'0'-542,"0"0"0,6 0 741,-5 0-119,7 0 1,-4-7-95,8-5 1,8 2 22,4-1 0,-3 7 0,3-3 0,1 1-23,3 0 0,1 0 0,1 6 17,-1 0 1,1 0-1,-1 0 20,0 0 0,1 0-34,-1 0 17,1 0 0,-7 6 0,-1 1 17,-2 3-11,-3 2 5,3-2-23,-6 5 0,8-12-7,-4 9 18,-4 0-5,5-3 1,-7 7 7,0-5 1,0-1 14,0 2-24,0-1 1,0 1 104,0 0-60,0-9 1,-2 6-30,-3-9 1,0-3-20,-6-3 0,7 3 0,-2-9 2,4-1 0,2 3 0,0-2-2,0-1 0,0-2 0,0-3 7,0 0 0,6 7 0,2 1 0,1 1 25,5-1-25,2 6 71,-7-12-69,7 15 6,-7-7 35,9 8-36,-1 0-1,1-8 8,-9 6-49,7-6 44,-6 8-1,7 0 4,0 0-37,1 0 35,-1 0-6,1 0 29,-1 0-26,0 8-3,-7-6 2,6 14-2,-7-15 2,9 15-3,-1-6-14,-7 0 15,5 5 1,-13-6-1,14 1-32,-15 6 33,7-6 1,-8 7-164,0 0 156,0-7 0,0 6-8,0-15 7,0 15-16,0-15 13,0 15-278,0-14 13,0 6 215,0-1 25,0-4-313,0 4 143,0-7 64,0 0 0,0 0 1</inkml:trace>
  <inkml:trace contextRef="#ctx0" brushRef="#br0" timeOffset="1175">992 801 6531,'-9'0'1091,"-6"0"-973,12 0 0,-4 0-84,-1 8 79,6-6 0,-5 5 28,7-7-330,0 8 316,0-6-26,0 14-63,0-15 1,0 15-74,0-5 0,0-1 1,0 2 5,0 2 0,0-5 0,1 3 39,5 1 0,-2-5 0,8-2 29,1-4-267,2 5 239,-5-4-14,6 4 11,-6-7-102,7 0 93,0-7-2,0 4 0,1-6-2,0 3 0,-1-3-8,-7-1 5,5-6-16,-13 15 15,14-15 189,-15 14-36,7-13-136,-8 12-4,0-12 1,0 11 6,0-7 1,0 5 0,-2-4-14,-4 2 1,-4-4 0,-5 5 0,2-1 2,1 0 9,8-5 34,-12 11-33,15-5-40,-15-2 37,6 8-4,1-7 4,-6 8-5,5 0 3,0 0 6,-6 0-6,15 0-98,-15 0 96,6 0-3,1 0-49,1 0 46,8 0-3,-7 0-139,4 0 21,-4 8 78,7-7 4,0 8 0,7-9 32,5 0-16,-4 0-4,8 0 91,-7 0-82,9-9 0,-9 8 5,6-15 78,-5 14-68,0-6-12,6 1 64,-7 5-56,0-13 6,0 12-6,-2-12 52,-5 6-46,6-1 1,-8-6-1,0 14 7,0-13-7,0 5 17,0 0 135,0-5-140,0 13 4,0-14 89,-8 7-89,-1-1 46,-9-5 11,0 13-50,1-6 4,0 8-56,0 0 62,-1 0-7,0 0-1,1 0-40,0 0 44,0 0-6,-1 0 0,8 0 1,-5 0-15,3 0 0,2 2-69,-1 4 0,7-3 29,-2 9 0,5-6 15,1 6 1,7-9 0,4 3 2,5-4 1,1-2 0,1 0 0,0-2-7,-1-4 0,0 5 0,0-5 0,1 4-4,0 2 1,-1-6 0,0 0 0,3 3 23,3 0 0,-4 3 1,5-2-1,-6-2 24,0-1 0,5-1 0,0 6 1,-1 0 18,-3 0 1,-1 0 0,-1 0 19,0 0 1,0 0 0,1 2-25,0 4 0,-1-4 1,-1 5-1,-3-1-25,-2 0 0,-5 6 1,4-5-1,-2 3 0,4-4 13,-7 5 1,3-1-1,-4 3 48,2-1 1,-1 0-48,-5 6 0,6-7 0,0 0 17,-2 3 1,-3-5 0,-1 3-1,0 2 1,0 2-1,0 1 2,0 0 1,0-6-1,-1 1 54,-5 2 0,4 2 5,-4 1 1,4-6-5,2 1 0,2-2 2,4 1 0,3-3 0,9-8-71,0 0 1,-7 0 0,1 0 0,1 0-65,3 0 0,1 0 0,1-2-303,-1-4 0,0 5 0,1-8-242,-1 2 1,1 5-1,-3-6 578,-3 1 0,3-3 0,-5-7 0</inkml:trace>
  <inkml:trace contextRef="#ctx0" brushRef="#br0" timeOffset="2131">2176 592 6700,'12'0'149,"-1"0"1,-5 0-82,6 0 0,-1-8-32,7-3 1,-3-5-1,-1 1 1,-4 1-25,-3 3 0,5 5 0,-4-4-26,1 3 1,-3-5 0,3 4 15,0-2 1,-3 5 0,-5-5 69,5 2 142,-4 3-31,6 5-128,-8 0 1,0 7-1,0 5-34,0 3 1,0-3 0,0 0 0,0 1 8,0 3 0,0 1 0,0 0-35,0 1 0,0-1 0,0 1 1,0-1 4,0 0 1,0 1-1,0 0-42,0-1 1,1-2-1,3-2-129,2-1 0,0 0-30,-6 6 1,0-7-435,0 0-44,0-6 679,8 2 0,-6 1 0,5 1 0</inkml:trace>
  <inkml:trace contextRef="#ctx0" brushRef="#br0" timeOffset="2425">2246 871 7253,'12'0'547,"-1"0"-382,2 0 1,-3-6 0,2 0-20,2 2 0,-5 3 1,3 1-74,1 0 0,-3 0 1,1 0-201,3 0 1,-5 0 0,3 0 50,2 0 0,-4 0-598,1 0 1,-5 0 673,6 0 0,-1-9 0,6 0 0</inkml:trace>
  <inkml:trace contextRef="#ctx0" brushRef="#br0" timeOffset="2972">2699 575 7955,'0'-10'-186,"0"2"1,0 6 262,0-3 0,1-3 1,3-6-1,4 4-52,2 3-66,-6-7 0,5 7 62,-3-5 0,-2-2 49,7 9-17,-7-9-78,4 12 35,-8-13 0,2 7 1,4-4-20,-5 5 12,8 7 1,-9 2-1,0 3 1,0 7 41,0 4 0,0 1 0,0 0-30,0 1 0,0-1 0,0 1 1,0-1-11,0 0 0,0 1 1,0-1-239,0 1 222,0-1 0,0 0 1,0 1-108,0 0 0,7-1-187,5 0 0,-3-1 17,3-5 1,-6 3 54,5-8-105,-7 0 338,4-6 0,-8 7 0,0 3 0</inkml:trace>
  <inkml:trace contextRef="#ctx0" brushRef="#br0" timeOffset="3288">2699 854 7685,'17'0'294,"-7"0"-198,-3 0-22,1 0 117,-6 0-107,14 0 1,-15 0-99,15 0 125,-15 0-24,15 0 0,-6 0-3,7 0 0,0 0 2,1 0 21,0 0-209,-9 0 16,6 0 157,-5 0-563,7 0 261,1 0 107,-8 0-4,5 0-433,-5 0 262,0 0 87,-3 0-441,1 0 286,-6 0 367,14 0 0,-15-9 0,7 0 0</inkml:trace>
  <inkml:trace contextRef="#ctx0" brushRef="#br0" timeOffset="4175">3186 0 7955,'11'0'-723,"1"0"920,-8 0-52,4 0-58,-1 0 0,-3 0 0,8 0 62,1 0 0,-3 0 0,1 2-41,3 4 0,2-2 0,1 6-120,0-3 98,1 7 24,-1-4-43,1-1-185,-9 7 185,15-7 8,-13 1-260,14 6 259,-7-7-30,-1 1 10,1 5-29,7-5 23,-6 7-38,6 1 43,-7-1-306,-1 1 285,-7-1-28,5 0 91,-5 1-82,7 7 11,-7-6-15,5 7 53,-12-9-46,4 8 1,-7-6 6,0 7 2,0-9-7,0 8 8,0-6 7,0 7-10,0-9 18,0 8-8,0-6-87,0 7 72,-7-9 0,2 6-4,-6 1 1,1-1-1,-3-6 1,1 3 48,-2 3 0,-1-4 0,-1 4-31,5-4 0,-5-1 1,5 0-1,-2-1 1,-2 0 17,4 0 0,0 1 1,-7-3-1,3-1 45,3-2 0,-3-1 0,5 6 0,-2-1-16,1-5 1,1 5-1,-3-6 1,3 1 88,2 1 0,-5-1-98,1 7 0,-4-3 0,1-1 54,3-2 1,-3-7-183,3 7 1,-1-6 0,-1 4-138,3-3 1,5-1-107,-6-6 0,7 0 76,-7 0 1,6 0-557,-6 0 1,6 0 51,-5 0 1,5 0 728,-5 0 0,-1 0 0,-5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7.959"/>
    </inkml:context>
    <inkml:brush xml:id="br0">
      <inkml:brushProperty name="width" value="0.08571" units="cm"/>
      <inkml:brushProperty name="height" value="0.08571" units="cm"/>
      <inkml:brushProperty name="color" value="#008C3A"/>
    </inkml:brush>
  </inkml:definitions>
  <inkml:trace contextRef="#ctx0" brushRef="#br0">0 0 7458,'18'0'135,"-1"0"1,1 0-167,-1 0 1,0 0 0,1 2-6,-1 4 1,-5-4 0,0 4-126,1-4 1,3-2-23,1 0 0,0 0 3,1 0 1,-6 0-121,-1 0 0,-5 0 300,5 0 0,-7 0 0,4 8 0,-8 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8.486"/>
    </inkml:context>
    <inkml:brush xml:id="br0">
      <inkml:brushProperty name="width" value="0.08571" units="cm"/>
      <inkml:brushProperty name="height" value="0.08571" units="cm"/>
      <inkml:brushProperty name="color" value="#008C3A"/>
    </inkml:brush>
  </inkml:definitions>
  <inkml:trace contextRef="#ctx0" brushRef="#br0">1 1 7966,'10'0'-1665,"5"0"1732,-3 0 1,3 0 16,3 0 0,-7 0 103,1 0 0,-1 0-151,7 0 0,0 0 0,-3 2-52,-3 4 1,3-4 32,-3 3 1,-3-3-1,3-2-57,1 0 0,-3 0-300,2 0 0,-7 3-9,7 2 349,-8-3 0,12 6 0,-7-8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28.783"/>
    </inkml:context>
    <inkml:brush xml:id="br0">
      <inkml:brushProperty name="width" value="0.08571" units="cm"/>
      <inkml:brushProperty name="height" value="0.08571" units="cm"/>
    </inkml:brush>
  </inkml:definitions>
  <inkml:trace contextRef="#ctx0" brushRef="#br0">88 175 7639,'0'17'84,"0"1"1,0-5-1,0 3 1,1 3 111,5 0-264,-3 1 122,4-3 0,-1 2-11,0 5 0,-1-5 0,-5 4 0,0-3-94,0-3 1,6 6-1,0 1 1,-2-3 16,-2-2 0,-2-2 1,0 1-267,0-1 0,0 1 0,-2-3-371,-4-3 671,5-5 0,-15-7 0,6-7 0,-7-3 0</inkml:trace>
  <inkml:trace contextRef="#ctx0" brushRef="#br0" timeOffset="391">1 262 7923,'1'-12'-146,"4"1"-99,0-3 1,9 5-1,-2-1 332,3 2 1,3 0-1,-1 4-39,0-2 0,0 1 0,3 5 0,1 0-48,2 0 0,0-2 0,-3-2 0,2-2 40,0 2 0,1 2-128,-5 2 122,0 0 0,-1 6 0,-1 2-9,-5 1 0,2-3 0,-4 4-98,0-2 1,-5 5 64,1-1 1,-2 4 0,-6-1 35,-2-3 0,1 1 0,-8-5 18,-1 2 0,-3-4 1,-1 3-29,0-1 1,-1-2-1,0-5 1,1 3-55,0 2 1,-6 0 0,-1-4-202,3 4 1,2-4 0,3 5-718,5 1 954,3-6 0,8 6 0,0-8 0</inkml:trace>
  <inkml:trace contextRef="#ctx0" brushRef="#br0" timeOffset="975">976 36 7923,'-2'-10'-233,"-4"4"1,4 2 339,-4-2 1,2 5 0,-2-5-92,-5 4 1,1 7 0,1 4 179,0 0-245,-4-5 137,4 11 22,-1-5-130,-6 7 51,7 1 0,-9 1 1,1 3-1,-1 2-25,1 3 0,2-3 1,1 3-1,2 0-12,-1 0 1,-1 0 0,1 4 0,3-4 25,3-1 0,-2 2 0,6-5 0,-3 1-3,2 1 1,2-5-1,2 2 1,0-2-22,0-3 1,0 1-1,0-1 1,2 0-70,4 1 1,-2-3 0,8-1-129,1-3 0,2-6 0,3 0 1,-1-1-187,1 2 0,-1-4 1,0 4 386,1-5 0,-1-16 0,1-4 0</inkml:trace>
  <inkml:trace contextRef="#ctx0" brushRef="#br0" timeOffset="2291">1498 384 7860,'10'0'-659,"-3"-2"1,-5-2 863,4-2-32,-4-7 0,5 3-53,-7-7 0,0 5-8,0 1 0,-7 5-58,-5-6 0,-3 8 0,-2-2-23,-1 4 0,-6 2 0,2 0-1,0 0 0,3 0 0,1 0 6,1 0 0,0 6 1,0 2-50,-1 2 0,6-4 1,3 5-1,-1 1-31,0-3 1,6 7 0,-3-7 0,1 3-29,0 0 0,0-6 0,6 5 45,0 2 0,0-3 102,0 2-85,8-8 0,-4 3 0,7-4 8,3 2 1,-5-3 0,3 4 9,2-4 0,2-2 0,1 0-14,0 0 0,0-2 0,1-2-8,0-2 1,-7-2-1,1 4 1,-1-3 2,-1-3 1,3 4 0,-5-4 7,2 3 0,-7-7-6,3 3 1,2 1 19,-2-2 1,0 6 133,-6-5-122,7 7-7,-4-11-15,4 13 58,-7-6 0,0 10-31,0 4 0,0-2 0,0 7 0,0 3 1,0-5-1,0 3 12,0 2 1,0 1 0,0 3-43,0-1 1,0-6 0,0 1-5,0 2 1,0 1 0,0 3 6,0-1 1,0-6 0,0 1 8,0 2 0,0 1-5,0 3 0,0-7-131,0 1 1,0-7-431,0 7 101,0-8 1,0 2 454,0-12 0,-7-4 0,-3-7 0</inkml:trace>
  <inkml:trace contextRef="#ctx0" brushRef="#br0" timeOffset="2829">1829 88 7860,'11'0'-893,"1"0"670,1 0 275,2 0 1,3 0-43,-8 0 1,5 0 0,-3 0-1,2 2 29,-3 4 0,8-3 0,-5 7 0,-1 0-4,3 0 1,-1-4 0,3 5-1,-1 0-10,1-1 1,-7 6 0,1-5 0,1 5-6,3 1 1,-1 1 0,-1-1 0,-2 0-17,1 1 0,-3 1 0,0 2 0,-1 2-14,0-1 0,-4-3 0,0 0 0,-1 3-3,2 1 0,-4 0 0,3-5 0,-2-1 56,-3 0 0,0 7 0,0-1 86,0-2-119,-8-2 1,4-1 0,-5 0 0,-1-1 11,0 0 0,-2 0 0,-5-1 0,0-2-120,-1-3 0,1 1 1,-1 5 97,1 0 0,-8 1 0,-2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06.626"/>
    </inkml:context>
    <inkml:brush xml:id="br0">
      <inkml:brushProperty name="width" value="0.08571" units="cm"/>
      <inkml:brushProperty name="height" value="0.08571" units="cm"/>
      <inkml:brushProperty name="color" value="#008C3A"/>
    </inkml:brush>
  </inkml:definitions>
  <inkml:trace contextRef="#ctx0" brushRef="#br0">0 158 7354,'10'0'700,"0"0"-508,-4 0-66,-5 0 0,9 0-164,-4 0 0,-2 0 0,5-2 58,-1-4 1,4 2 0,-5-6-37,3 3 0,-6-7 0,4 4 0,-3-1-23,1-1 1,0 7-1,-4-5 14,4 2 1,-4-6 153,3 3-86,-2 3 1,-3-1 138,0 3 7,0 4-146,0-6-28,0 8 0,0 2 30,0 4 1,2-3 0,2 9 0,1 2 1,1 2-1,-6 1 1,0 0-14,0 0 0,0 1 0,0 0 0,0-1 37,0 0-24,0 0-11,8 1 17,-6 0-138,5-1-165,-7 0 4,0 0 156,0-7 0,0 6-266,0-5 168,8-3 112,-6 7-295,6-12 135,-8 4 0,0-7-501,0 0 414,0 8 160,0-6 164,0 5 0,0-7 0,8 0 0,1 0 0</inkml:trace>
  <inkml:trace contextRef="#ctx0" brushRef="#br0" timeOffset="528">0 540 7226,'10'0'335,"6"0"-248,-15-7-10,15 5 0,-12-6 32,8 8-100,-1 0 0,1 0 0,-1 0 1,3 0 28,1 0 0,0-1 1,-1-4-1,-2 0 77,1 1-61,3 2 7,1 2-21,1 0 13,-1 0-3,0 0-9,-7 0 8,13 0 11,-19 0-10,19 0 3,-13 0-37,8 0 0,1 0 61,4 0-13,-4 0-230,7 0 215,-9 0-6,-7 0-12,5 0-95,-5 0 1,7 0 106,1 0-286,-1 0 260,-7 0-5,5 0-213,-5 0 201,-1 0-498,-1 0-82,0 7 1,-4-3 579,7 8 0,1-8 0,5 3 0</inkml:trace>
  <inkml:trace contextRef="#ctx0" brushRef="#br0" timeOffset="979">975 315 7544,'8'9'148,"-4"-1"1,7-8-1,3 0 1,2 0-57,1 0 1,0 0-1,0 0 1,3 0 133,3 0-109,-3 0-26,4 0 3,2 0-191,-7 0 203,6 0-39,1 0-271,-8 0 264,8 0 8,-9 0-20,0 0-377,1 0 205,0 0 0,-7 0-405,1 0 299,-8 0-85,11 7 0,-13-3-551,4 8 866,-5-8 0,-1 12 0,0-7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09.546"/>
    </inkml:context>
    <inkml:brush xml:id="br0">
      <inkml:brushProperty name="width" value="0.08571" units="cm"/>
      <inkml:brushProperty name="height" value="0.08571" units="cm"/>
      <inkml:brushProperty name="color" value="#008C3A"/>
    </inkml:brush>
  </inkml:definitions>
  <inkml:trace contextRef="#ctx0" brushRef="#br0">331 0 6243,'-17'0'82,"-1"0"0,6 0-32,1 0-19,-1 0-6,2 0-3,-5 0 0,12 0 0,-9 0 0,-2 0 48,-2 0 1,5 6 0,-1 0-77,-1-2 1,3-2-1,-1 0 5,-3 4 1,4-5 0,1 7 0,-1-2 2,0 0 0,5 6 1,-5-5-1,0 1-31,1 0 21,5 5-4,-4-11 14,0 14 1,7-13 0,-8 7 24,2-2 0,5 5 0,-4-1 42,4 3 0,2 3 0,0-1-31,0 1 1,0-6 0,2-1 0,2 2 58,2 3-65,-1 1 3,4 1-3,-8-1-71,7 1 71,0-1-3,-7 0 8,8 1-31,-2-1 21,-5 1 1,6-1 54,-8 0-56,7 1-3,-4-1 9,4-7 12,-7 5 0,6-5-3,0 7 56,-1 1-64,-5-1 6,0 1 7,0 7 0,3-6 10,3 4 1,-5-3 14,5-3-175,-4 0 145,-2 9-2,0-7-141,0 6 135,0-8-5,0 1-25,0 0 1,0-1 0,0 0 0,0 0-4,0 1 0,0 0 0,0-1-10,0 0 0,0 0 0,0 1 26,0 0 0,0-1 14,0 0 0,-6 0-18,0 1 0,0 0 6,6-1 0,0-6 0,-1-1 26,-5-2 0,4 6 8,-4-3 1,4-1-17,2 2-15,0-9 1,0 7 53,0-5-68,0-2 0,2 4 22,4-7 0,-2 0 0,7 0 26,3 0 0,-4 0 0,1 0-35,3 0 0,1 0 1,2 0-1,1 0-39,0 0 1,-1 0 0,0 0 0,0 0-174,1 0 0,0 0 0,-1 0 0,2 0-286,5 0 1,-5 0 477,4 0 0,4 0 0,0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0.575"/>
    </inkml:context>
    <inkml:brush xml:id="br0">
      <inkml:brushProperty name="width" value="0.08571" units="cm"/>
      <inkml:brushProperty name="height" value="0.08571" units="cm"/>
      <inkml:brushProperty name="color" value="#008C3A"/>
    </inkml:brush>
  </inkml:definitions>
  <inkml:trace contextRef="#ctx0" brushRef="#br0">1 1 7278,'2'11'240,"1"1"-193,3 2 1,0 1 0,-6 3 81,0-1-132,0 0 63,0 1-30,0 7 1,0-5-14,0 3 0,0-4 0,0 0 0,0 2-71,0 2 54,8 1 0,-6-6 1,3-1-251,-2 0 271,-3 0-244,0 1 106,0 0 1,0-1 68,0 0-237,0 0 0,0-7 208,0 6-43,0-15-32,0 15 87,0-14 65,0 6 0,-8-1 0,-2 3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1.026"/>
    </inkml:context>
    <inkml:brush xml:id="br0">
      <inkml:brushProperty name="width" value="0.08571" units="cm"/>
      <inkml:brushProperty name="height" value="0.08571" units="cm"/>
      <inkml:brushProperty name="color" value="#008C3A"/>
    </inkml:brush>
  </inkml:definitions>
  <inkml:trace contextRef="#ctx0" brushRef="#br0">1 122 7953,'17'-12'0,"1"3"0,0-1-167,-1 0 1,0 6 47,0-1 1,1-3-1,0 3 1,-1 0-1,0 1 1,0 1 156,1-3 0,0 0 0,0 4 0,4-2 50,1-2 0,1 0 0,-7 5-116,0-5 0,0 4 1,1-4-1,0 4 1,-1 2 39,0 0 0,0 0 1,1 0-30,0 0 0,-7 8 5,1 4 0,-8 3 0,2 3 0,-5-1 7,-1 0 1,0-5-1,-1-1 1,-4 3 1,0 2 0,-9-5 1,5 1-1,-3-1 12,0-1 0,6 3 0,-5-4 109,-2 0 1,-3-3-1,-1 3-54,-1-1 0,-1-2 0,-3-4-11,-1 3-39,0-2 0,4 4 0,-3-7 0,-1 0-58,2 0 0,1 6 0,3 0-117,0-2 182,0-3-443,7-1 36,2 0-148,8 0 534,0 0 0,15-7 0,5-3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1.456"/>
    </inkml:context>
    <inkml:brush xml:id="br0">
      <inkml:brushProperty name="width" value="0.08571" units="cm"/>
      <inkml:brushProperty name="height" value="0.08571" units="cm"/>
      <inkml:brushProperty name="color" value="#008C3A"/>
    </inkml:brush>
  </inkml:definitions>
  <inkml:trace contextRef="#ctx0" brushRef="#br0">278 1 6489,'-17'0'184,"6"0"1,-1 2-85,-2 4 0,-1 1 0,-3 7 30,1-2-36,0-1 1,0 6 0,1 1 19,5-1 1,-5 1-1,5-1 1,-3 0-29,2 1 0,-1 1 1,5 3-1,0 1 141,0-2-238,-5 6 38,11-8 0,-6 8 0,8-6 0,0 3 0,0-1 0,0 0 25,0 0 0,0 1 0,0-7 0,0 1-174,0-1 1,6 0-1,0 1 1,-2-1-127,-3 1 0,5-7 0,2-1 0,0 0-98,0-1 0,5-5 0,-1 2 346,3-4 0,11-10 0,1-2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1.388"/>
    </inkml:context>
    <inkml:brush xml:id="br0">
      <inkml:brushProperty name="width" value="0.08571" units="cm"/>
      <inkml:brushProperty name="height" value="0.08571" units="cm"/>
      <inkml:brushProperty name="color" value="#008C3A"/>
    </inkml:brush>
  </inkml:definitions>
  <inkml:trace contextRef="#ctx0" brushRef="#br0">105 296 6985,'12'0'-173,"0"0"1,-6 0 303,5 0 0,-7 8-56,2 4 0,1 3 0,-1 3 0,-2-1-42,-2 0 0,0 1 0,1-1 0,3 1-11,-2-1 1,-2 0 0,-2 1-1,0-1-59,0 1 1,0-1 13,0 0 1,0 1-1,-2-3 9,-3-3 1,0-4 8,-6-8 1,5 0 1,-5 0 1,1-2 0,-2-4 0,5-6 2,-1-3 0,4 3 0,-5 0 0,-1-1 0,0-2 0,0-3 0,-1 1 0,3-1 23,0 1 1,6 0-1,-3-1 1,3 1-5,2-1 0,0-5 0,2 0 1,2 2-12,1 1 1,9 3 0,-3 0 0,5-3-17,1-3 1,1 4-1,-1-5 1,2 5 18,5 2 1,-5 5 0,4 3 0,-4-1 40,-1 0 1,-1 6-1,1-2-38,-1 4 1,1 2-1,-1 0-7,0 0 0,-5 0 0,-3 2 0,1 2-33,0 2 40,-6 8 0,4-12-4,-1 13-36,-5-13 1,6 13 0,-8-3 15,0 4 0,0 1 1,0 0-23,0 1 1,0-1 0,0 1-1,-2-3 20,-4-3 7,-3 3-5,-1-13 4,-6 14-10,7-15 8,-9 15-12,1-14 7,0 6 1,-6-3-15,-1 1-23,1 0 169,5-6 0,-4 2-38,-2 4-194,1-4 116,-2 5 1,5-7 5,-3 0 6,4 0-10,1 0 1,1 0-438,0 0 1,5 0 431,0 0 0,9 0 0,-5 0 0</inkml:trace>
  <inkml:trace contextRef="#ctx0" brushRef="#br0" timeOffset="499">1167 0 6869,'-18'0'-104,"7"0"0,-1 0 219,-1 0 1,-1 2-1,1 2 1,1 2-3,-1-2 0,3 6 0,-2-1 0,-1 3-8,-2 0 0,-3-1 0,0 6 91,1 1-92,0-1-12,0 1-5,-1-1 8,0 8-6,1-5-3,0 12 24,0-12-223,7 5 217,-6 0-27,14-6-195,-6 14 185,8-6 10,-7 0-8,5-1 0,-6-1-19,8-6-77,0 14 1,2-13-1,2 3 1,4-4-70,1-1 0,1-1 1,4 0-1,-3 0-2,2 1 1,3-6 0,1-3-1,1 1-172,0 0 1,5-6 0,0 1 0,-2-3-81,-1-2 0,-3 0 1,0 0 349,0 0 0,1-7 0,0-3 0</inkml:trace>
  <inkml:trace contextRef="#ctx0" brushRef="#br0" timeOffset="944">1289 262 6793,'10'-10'531,"-3"2"-306,-7 8 0,2 0-97,4 0-63,-4 8 0,5-4 0,-7 7 1,0 3-1,0 1 93,0 3 0,0-6 1,0-1-1,0 2-109,0 3 1,6 1 0,0 1 0,-2-1-25,-2 1 1,-2-1 0,0 0 0,0 1-150,0-1 1,0 1-1,0-1-111,0 0 0,0 1-502,0 0 1,0-7 736,0 0 0,0-6 0,8 10 0,2-6 0</inkml:trace>
  <inkml:trace contextRef="#ctx0" brushRef="#br0" timeOffset="1453">1707 279 7617,'9'0'-335,"-1"0"537,-8 0 1,0 2-83,0 4 1,0-3 0,0 9-54,0 2 1,0-4-1,0 1 1,0 2 15,0 3 0,0 1 1,0 1-1,0-1-105,0 1 0,0 1 1,0 2-1,0 3-32,0-3 0,0-2 1,0-2-1,0 1 26,0 0 1,0-7 0,0 0-346,0 3 1,0 1-246,0 3 1,-2-6 617,-4-1 0,4-7 0,-5 4 0</inkml:trace>
  <inkml:trace contextRef="#ctx0" brushRef="#br0" timeOffset="1905">1846 70 7419,'17'0'-114,"1"0"0,-1 0 1,1 0 216,-1 0 1,0 6 0,1 0-1,-1-1 3,1 3 1,-1-4 0,0 7 0,1 3-67,-1 2 1,1 1-1,-1 1 1,0 1-38,1 4 0,-1-1 0,-1 6 0,-3 1 32,-1-2 0,-8 6 1,2-3-1,-5 0-84,-1 0 1,-1 2 0,-5-3-1,-6 2-209,-3-2 1,-3 2-1,1-6 1,-3 0-480,-2 1 737,2 4 0,-20-10 0,3 5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9.914"/>
    </inkml:context>
    <inkml:brush xml:id="br0">
      <inkml:brushProperty name="width" value="0.08571" units="cm"/>
      <inkml:brushProperty name="height" value="0.08571" units="cm"/>
      <inkml:brushProperty name="color" value="#008C3A"/>
    </inkml:brush>
  </inkml:definitions>
  <inkml:trace contextRef="#ctx0" brushRef="#br0">1 174 8147,'17'0'25,"1"0"1,-7 0 0,1 0 0,1 0-6,3 0 1,-5 0 0,1 0 0,2 0 11,1 0 1,2 0 0,1 0 0,-1 0-22,1 0 0,-1 0 0,2 0-31,5 0 0,1 0 0,4 0-48,-6 0 1,-10 0 0,-1 0-90,2 0 1,1 0-471,3 0-429,-8 0 1056,-3 0 0,-7 0 0,-7-7 0,-3-3 0</inkml:trace>
  <inkml:trace contextRef="#ctx0" brushRef="#br0" timeOffset="638">210 0 7338,'9'0'-444,"-1"0"873,-8 8-235,0-6 0,0 8-34,0-4 1,6-3-32,0 9-31,0-8 0,-6 11 88,0-3-109,0-4 0,0 7 0,0-3 1,0 3 22,0 3 0,0-1 1,0 0-101,0 1 1,0-1 0,0 1-44,0-1 1,0 1 0,0-1-177,0 0 1,0-5-1,0 0 16,0 1 190,0-5-77,0 7-159,0-13-843,0 6 1092,0 0 0,0-6 0,0 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8.135"/>
    </inkml:context>
    <inkml:brush xml:id="br0">
      <inkml:brushProperty name="width" value="0.08571" units="cm"/>
      <inkml:brushProperty name="height" value="0.08571" units="cm"/>
      <inkml:brushProperty name="color" value="#008C3A"/>
    </inkml:brush>
  </inkml:definitions>
  <inkml:trace contextRef="#ctx0" brushRef="#br0">70 210 7386,'-11'0'79,"-1"0"0,0 0 440,-5 0-26,7 0-387,2 0 1,10 0-86,4 0 0,-2-6 0,7 0 18,3 3 0,2 0 0,1 3 0,0 0-40,1 0 0,-1-6 0,1 1 0,-1 1-2,1 2 1,-1 2 0,0 0 0,1 0-14,-1 0 1,1 0-1,-1 0-29,0 0 1,1 0 0,-1 0 7,1 0 0,-1 0 22,0 0 0,-5 0 14,0 0 1,-3 2 7,3 4-14,3-4 0,-12 8 328,2-5-234,-3-3 1,-2 14 87,0-5 1,0 5-139,0 1 1,0 0 0,0 1 0,0-1 11,0 1-4,0-1-191,0 0 182,0 1-14,0 0 10,0-1-151,0 0 134,0 0-1,0 1-106,0-9 98,0 7-7,0-6-228,0 7-15,0 0 5,0-7 1,0 0-551,0-4 526,0-5-73,0 8-557,0-9 893,-7-9 0,-3 0 0,-8-9 0</inkml:trace>
  <inkml:trace contextRef="#ctx0" brushRef="#br0" timeOffset="445">157 453 7123,'16'-1'325,"-3"-4"-160,-2 0 1,1-3 111,6 3-170,-9 2 0,7-6 1,-5 5 214,5-2-200,1-8 1,1 13-126,-1-7 163,1 8-41,-1-8-267,0 6 248,1-6-67,-1 1 1,2 5 0,3-4 0,1 4-60,-2 2 1,-1-6 0,-3 0-193,0 2 0,1 3-660,0 1-215,-1 0 718,-7 0 0,-5 0 375,-10 0 0,-5 7 0,-7 3 0</inkml:trace>
  <inkml:trace contextRef="#ctx0" brushRef="#br0" timeOffset="895">749 36 7706,'18'0'-294,"-3"-2"0,-2-2 0,-1-2 0,2 3 348,1 0 1,-3-3 0,-1 0 0,2 3 144,3 1 0,1 2 0,3 0-127,3 0 1,-9 0 0,3 0 0,-1 0 82,-1 0-88,3 8 18,-1 1-108,0 1 92,0 5-2,1-5 2,0 8-108,-1-1 104,0 0-10,-7 1-164,6-1 152,-7 8 6,1-5-10,-2 5-123,-1 0 117,-5-5 5,6 12-96,-1-13 90,-4 14-12,4-13 16,-7 13-157,0-14 141,0 14-18,0-14 15,0 7-214,0-2 1,-7-4 175,4 5-304,-12-7 139,6-1-8,-1 0 133,-6 0-540,6 1 249,-14 0 352,4-9 0,-5 6 0,7-5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4.839"/>
    </inkml:context>
    <inkml:brush xml:id="br0">
      <inkml:brushProperty name="width" value="0.08571" units="cm"/>
      <inkml:brushProperty name="height" value="0.08571" units="cm"/>
      <inkml:brushProperty name="color" value="#008C3A"/>
    </inkml:brush>
  </inkml:definitions>
  <inkml:trace contextRef="#ctx0" brushRef="#br0">0 70 7465,'2'-10'164,"4"5"-300,-4 3 178,14 2 17,-15 0-45,15 0 40,-14 0-41,13 0 25,-5-8-108,7 6 105,0-6-34,-7 8 28,6-7-63,-6 5 54,7-6 0,0 8-83,1 0 76,-1-8 1,1 6 1,-1-6-19,0 8 0,1 0 0,-1 0 29,1 0 1,-1 0-3,0 0-27,1 0 0,-3 2 2,-3 4 1,-2-2 7,-5 7 1,0-1 0,4 4-4,-1-2 1,-1-3 0,-3 5-4,2-3 1,2 1-1,-5 5 7,3 1 0,0-6 1,-4-1-1,2 2 1,2 3 1,2 1 0,-4 1 4,2-1-10,-1 1 1,-5-1-6,0 0 1,2 1 11,4-1-6,-4 1-29,6-1 25,-8 0 1,0 1-1,0-1-6,0 1 8,0-1-2,0 0 58,0 1-57,0-1 1,0 1 141,0-1-137,0 0 4,0 1-3,0 0 61,0 6-52,0-12 0,0 19 3,0-20 9,0 15-9,0-9 11,0 0-54,0 1 40,0 0 0,0-1 22,0 0-118,0 0 97,0 9 5,0-7-53,0 6 0,0-8 45,0 1-15,0 0 8,0-1-12,0 0 10,0-7-32,0 6 35,0-7-8,0 9 1,0-1 86,0-7-85,0 5 4,0-6-3,0 9 150,0-9-144,0 7 11,0-14 4,0 13-4,0-5-3,0 0 10,0 6-46,0-15 46,0 15-25,0-6 1,0 1 0,0 1-24,0 1 36,0 2-13,0 3 10,0-8 66,0 5-67,0-13-8,0 13-30,0-12 37,0 4 1,0 1 8,0 4-16,0-5 0,0 3-161,0-4 161,0-4 0,0 6-17,0-1 14,0-5-5,0 6 3,0-8-6,0 7-15,0-4 15,0 4 35,0-7-34,0 8 61,0-6-27,0 6 139,7-8-68,-5 8 44,6-7 1,-8 9-42,0-4-14,-8-4 0,6 8 0,-5-6 14,-1 1 1,4 7 97,-7-6-138,6-1 21,-2-5 0,5 6-7,-4 0 1,2 0-23,-8-6 1,1 0 0,-7 0-152,1 0 0,0 0 0,-1 0 0,1 0-250,-1 0 0,-1 0 0,-2 0 0,-4 0 348,-2 0 0,-10 0 0,-8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8.505"/>
    </inkml:context>
    <inkml:brush xml:id="br0">
      <inkml:brushProperty name="width" value="0.08571" units="cm"/>
      <inkml:brushProperty name="height" value="0.08571" units="cm"/>
      <inkml:brushProperty name="color" value="#008C3A"/>
    </inkml:brush>
  </inkml:definitions>
  <inkml:trace contextRef="#ctx0" brushRef="#br0">0 0 7794,'10'0'-505,"0"0"580,-4 0 0,-3 0 0,9 2-129,2 4 1,1-4 0,2 4 0,1-4 84,-1-2 0,1 0 0,-1 0 0,1 0-21,-1 0 0,6 0 1,1 0-1,-3 0-66,-2 0 1,-2 0 0,1 0-162,-1 0 1,1 0-186,-1 0 1,-7 2 401,-5 4 0,5 3 0,0 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28.011"/>
    </inkml:context>
    <inkml:brush xml:id="br0">
      <inkml:brushProperty name="width" value="0.08571" units="cm"/>
      <inkml:brushProperty name="height" value="0.08571" units="cm"/>
    </inkml:brush>
  </inkml:definitions>
  <inkml:trace contextRef="#ctx0" brushRef="#br0">0 36 6959,'10'-10'371,"-2"2"-210,-8 8-138,8 0 214,-6 0-227,13 0 0,-5 0-51,7 0 0,1 0 0,-3-2 26,-3-3 0,3 3 0,-3-4-91,3 4 109,3 2 9,-9 0-231,-1 0-2,0 0 208,-6 0 4,13 0-163,-13 0-5,6 0 129,-8 0-51,0 0 0,6 2 0,0 4 0,-3 5 99,-1 5 0,-10-7 0,-1-1 0</inkml:trace>
  <inkml:trace contextRef="#ctx0" brushRef="#br0" timeOffset="301">35 227 6887,'12'0'283,"0"0"-216,-9 0-16,13 0 0,-12 0-42,7 0 0,-5 0 0,5 0 50,3 0 0,2 0 27,1 0 0,1 0-629,-1 0 237,-7 0 151,5 0-165,-5 0 156,-1 0 164,7 0 0,1 0 0,10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8.790"/>
    </inkml:context>
    <inkml:brush xml:id="br0">
      <inkml:brushProperty name="width" value="0.08571" units="cm"/>
      <inkml:brushProperty name="height" value="0.08571" units="cm"/>
      <inkml:brushProperty name="color" value="#008C3A"/>
    </inkml:brush>
  </inkml:definitions>
  <inkml:trace contextRef="#ctx0" brushRef="#br0">0 1 7976,'10'0'-177,"0"0"0,-7 2 0,6 1 256,0 3 0,3 0 0,5-6 0,0 0-52,1 0 0,-1 0 0,1 0 0,-1 0-14,0 0 0,6 0 0,1 0 0,-3 0-195,-2 0 1,-1 0 0,-1 0-1,1 0 182,-1 0 0,0 0 0,1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30.525"/>
    </inkml:context>
    <inkml:brush xml:id="br0">
      <inkml:brushProperty name="width" value="0.08571" units="cm"/>
      <inkml:brushProperty name="height" value="0.08571" units="cm"/>
      <inkml:brushProperty name="color" value="#008C3A"/>
    </inkml:brush>
  </inkml:definitions>
  <inkml:trace contextRef="#ctx0" brushRef="#br0">0 0 7081,'12'0'315,"-1"0"-203,3 0 1,-4 0 0,2 0-11,1 0 0,-4 2 1,3 2-58,2 2 1,1-1 0,3-5-38,-1 0 0,0 0 1,0 0 37,1 0 0,0 0-111,-1 0 1,-1 3 0,-3 0-563,-2 3 0,-5 0 627,6-6 0,0 8 0,5 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9.503"/>
    </inkml:context>
    <inkml:brush xml:id="br0">
      <inkml:brushProperty name="width" value="0.08571" units="cm"/>
      <inkml:brushProperty name="height" value="0.08571" units="cm"/>
      <inkml:brushProperty name="color" value="#008C3A"/>
    </inkml:brush>
  </inkml:definitions>
  <inkml:trace contextRef="#ctx0" brushRef="#br0">0 175 7570,'10'0'-196,"6"0"1,-13-2 184,9-3 0,-9 1 1,6-6 74,-2 2 1,-5-6 0,6 3-13,-1-5 0,-3-1 1,6 0 27,-2 0 0,0 5 0,-5 0 164,3-1 177,0 5-76,-6 0-180,0 8 0,0 2 1,0 4-94,0 6 1,6 3 0,0 3-1,-3-1-61,0 0 1,-3 0 0,1 1 0,4 0-5,0-1 1,3 0 0,-4 3 0,2 1-11,-2 2 0,-1 0 1,1-6-1,2 1-89,-2 1 1,-3-2-1,2 0 1,0 0-172,3 1 1,0 0-234,-6-1 1,0 0-69,0 0 1,0 1-121,0 0 684,0-9 0,0 6 0,0-5 0</inkml:trace>
  <inkml:trace contextRef="#ctx0" brushRef="#br0" timeOffset="392">53 611 6958,'9'-1'583,"-3"-5"0,3 3-474,3-2 0,3 1 0,3 0-13,0-1 1,-1-1-1,0 3 1,0 0-87,1-3 0,-1 0 0,0 6 0,0 0 38,1 0 1,-1 0 0,1 0 0,-1 0-150,0 0 1,-5 0-1,-1 0-77,3 0 0,-4 0-1045,2 0 209,-9 0 1014,5 0 0,-8 8 0,0 2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32.549"/>
    </inkml:context>
    <inkml:brush xml:id="br0">
      <inkml:brushProperty name="width" value="0.08571" units="cm"/>
      <inkml:brushProperty name="height" value="0.08571" units="cm"/>
      <inkml:brushProperty name="color" value="#008C3A"/>
    </inkml:brush>
  </inkml:definitions>
  <inkml:trace contextRef="#ctx0" brushRef="#br0">296 1 7238,'10'0'436,"-2"0"-416,-8 0 1,-3 0-10,-2 0 0,1 0 0,-8 0-24,-1 0 1,3 0 0,-1 0-1,-3 0 14,-1 0 0,-3 0 1,0 0 0,1 0 0,0 0 0,0 0 28,-1 0 0,6 0-21,1 0 0,7 0 1,-5 5 18,3 1-31,3 0 26,-12 2 1,7 2 68,-3 7 1,-3-5-17,8-1 1,-5-5-1,5 5-44,2 4 0,2-6 0,2 3-8,0 1 0,0-3 0,0 1 47,0 3 0,0 1 0,0 3-1,0-1 1,0-5-1,0-1 1,0 3-45,0 1 1,0 3 0,0-1-1,0 1-25,0-1 1,0 0 0,0 1 0,0-1-25,0 1 1,0-1 0,0 0 24,0 1 0,0 0 0,0-1 0,0 0 9,0 0 1,2 1 0,2 0-1,2-1 1,-1 0-1,-2 0-11,3 1 0,-5 0 0,5-1-5,-4 0 1,-2 0 0,0 1-7,0 0 0,0-1 7,0 0 1,0 0 2,0 1 0,0 0 14,0-1 0,0 0 1,0 0-11,0 1 1,6 0 0,0-1-52,-3 0 0,1 0 31,2 1 1,-2-3 0,6-1 5,-3-2 1,-1-1 0,-4 5-1,4-5 0,-4 5 17,4-5 0,-5 5 4,-1 1 1,0 0 0,0 1-1,0 0 1,0-1-1,0 0-4,0 1 1,0-1 0,0 1 1,0-1 0,0-5 0,0-1 18,0 3 0,0-5 0,0 3 4,0 2 0,0-5-33,0 3 0,0-1 11,0 7 0,0-7 1,0 1 1,0-6 4,0 6 0,0-7 1,0 7 73,0 1 1,-1-3-54,-5 1 0,2 1-26,-8 6 0,8-6 1,-1-1-22,3 2 0,2-3 3,0 1 0,0-5-31,0 6 0,0-6 37,0 6 1,-6-6-13,1 5-19,-1 1 15,6 5 20,0-7-6,0 5 1,1-13 7,5 4 0,-2-4 1,8-2 1,-1 0 3,6 0 1,-5 0-1,0 0 14,1 0 0,-3 0 0,2 0-21,1 0 0,-3 0 0,1 0 1,3 0 1,-4-2 0,2-2 37,1-2 1,2-2 27,3 3 1,-1 3 0,1-6 16,-1 0 0,-5 6-7,-1-4-182,1 5-449,-3 1-145,-1 0-443,-8 0 997,0 0 0,-8 0 0,-1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49.850"/>
    </inkml:context>
    <inkml:brush xml:id="br0">
      <inkml:brushProperty name="width" value="0.08571" units="cm"/>
      <inkml:brushProperty name="height" value="0.08571" units="cm"/>
      <inkml:brushProperty name="color" value="#008C3A"/>
    </inkml:brush>
  </inkml:definitions>
  <inkml:trace contextRef="#ctx0" brushRef="#br0">1 53 7573,'9'-8'433,"1"6"-589,-4-4 0,-2 4 1,5 0-1,1-2 216,0-2 0,-4 1 0,5 5 0,3 0 31,1 0 0,0-2 0,1-2-78,1-2 1,-3 0 0,9 6 0,-3 0 23,-3 0 1,0 0 0,1 0 0,-1 0-134,1 0 0,-1 2-3,0 4 0,-7-2 0,-4 7 20,-4 3 1,-2 2-1,-2-1 1,-2-1 11,-2-3 1,-15 1 0,-1 5 0,-2 1 1,-2-3 0,7-1 0,-2-4 37,-3-3 1,1 4 0,6-2 97,0 0-40,7-5 1,4 4 9,12-8 1,4 0 0,7-3 0,0 0-8,1-3 0,-1 0 0,1 6 44,-1 0 1,0 0 0,1 0-29,-1 0 0,1 0 1,-3 2 15,-3 4 0,-3-2-54,-3 8 0,-2-3 0,6 5-5,-3-3 0,-1 1-17,-6 5 1,0-5 26,0 0 0,-7-3 1,-3 5-8,0-3 0,-5-7 0,3 4 0,-3 0 0,-3-6 1,1 3 9,-1-3 1,1 4 0,0 0 0,-1-2 90,1-2 0,-1-2 0,1 0-72,0 0 0,5 0-297,0 0 1,6 0-645,-5 0 137,7 0 766,-4 0 0,24-8 0,3-2 0</inkml:trace>
  <inkml:trace contextRef="#ctx0" brushRef="#br0" timeOffset="679">888 0 6959,'-17'0'453,"0"0"0,5 0-355,1 0 1,-1 6 0,-6 2-38,1 1 0,5-3 0,1 6-20,-3 2 1,5-5 0,-3 3 7,-1 1 0,3 3 0,0 1 0,1 1-68,-1-1 0,6 0 1,-2 1 3,4-1 1,2 1 0,0-1 19,0 0 0,0 1 0,0-1 0,0 1-10,0-1 1,6-5 0,2-2 0,1-1-15,5 0 1,-5-3 0,3 4-1,2-2 0,1-4 1,3 0 0,-1 0 0,0 2-45,1-3 1,0-1 0,-1-2 0,0 0 10,0 0 0,1 0 1,0 0-22,-1 0 1,0-2 44,0-4 1,-1 3-1,-5-9 27,-5-2 0,-2 4 0,0-1 49,2-2 0,0-3 1,-8-1-3,-4-1 1,2 1-1,-7 1 1,-3 3 13,-2 2 0,3 6 0,-2 0 0,-5 3-82,1 2 0,-1 2 0,1 2 0,-2 3-103,-2 3 1,-8 1 0,4 7-1,-2 1-802,-1 4 927,9-3 0,-12 5 0,6-8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48.583"/>
    </inkml:context>
    <inkml:brush xml:id="br0">
      <inkml:brushProperty name="width" value="0.08571" units="cm"/>
      <inkml:brushProperty name="height" value="0.08571" units="cm"/>
      <inkml:brushProperty name="color" value="#008C3A"/>
    </inkml:brush>
  </inkml:definitions>
  <inkml:trace contextRef="#ctx0" brushRef="#br0">575 18 6279,'0'-10'975,"0"2"-824,0 8-83,0 0 1,-8 0-60,-4 0 0,2 0 0,-1 0-15,-2 0 1,-3 8 0,-1 2 127,-1 0-101,9-3 11,-7 1 50,6 2-59,-7 7 8,0-7-11,7 5-8,-6-5 0,12 1 1,-5 1-1,1 2-22,4 1 48,-5-5-26,6 5 55,-4-5-48,7 7 47,0 1 1,0-6-28,0-1-20,7 1 66,-4 5 1,10-6-31,-7 1-148,8 0 125,-5-3 9,9 7-34,-9-6 1,6 1 0,-3-1 0,4-3-12,1-3 1,-5 4 0,0-2 0,1-2-18,2-2 1,-3-2-1,-1 0 1,3 0-19,2 0 1,1 0 0,0 0 6,1 0 1,-1-6 0,1-2 16,-1-2 0,-1-1 1,-3-6 36,-2-1 0,-6 1 0,0-1 62,-3 1 1,-2 5-1,0 1-40,0-3 0,-2-1-46,-3-3 0,-5 9 0,-7 3-17,-1 4 1,1 2 0,-3 2 0,-1 1-127,-2 3 1,0 8 0,5-2 0,1 1-133,-1-1 0,1 3 0,0-5 0,1 1-605,5 1 882,-5 0 0,6 5 0,-7 1 0</inkml:trace>
  <inkml:trace contextRef="#ctx0" brushRef="#br0" timeOffset="511">0 644 7714,'17'0'-510,"1"0"1,0 0 595,-1 0 1,-6 0-1,1 0 1,2 0-7,1 0 0,4 0 1,3 0-1,1 0-22,-2 0 0,6 0 1,0 0-1,2 0 31,1 0 0,-2 0 0,7 0 1,0 0 14,0 0 0,6 0 1,-1 0-1,-2 0-90,-1 0 1,-2 0 0,0 0 0,2 0 28,3 0 0,-3 0 0,4 0 0,-6 0-35,-6 0 0,4 0 0,-5 0 1,4 0-206,-4 0 1,3 0-1,-8-1 1,-1-4-206,-2 0 1,-3-1 401,0 6 0,0 0 0,1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51.490"/>
    </inkml:context>
    <inkml:brush xml:id="br0">
      <inkml:brushProperty name="width" value="0.08571" units="cm"/>
      <inkml:brushProperty name="height" value="0.08571" units="cm"/>
      <inkml:brushProperty name="color" value="#008C3A"/>
    </inkml:brush>
  </inkml:definitions>
  <inkml:trace contextRef="#ctx0" brushRef="#br0">1 1045 6730,'10'2'583,"-3"2"-389,2 2 0,0 0 0,9-6-76,-1 0 1,0 0-1,0 0-141,1 0 1,0-2 0,0-2-1,4-2 26,1 2 1,1 1-1,-5-1 1,2-2 40,2 2 1,2 2-1,-3 2 1,1 0-4,-2 0 0,5 0 0,-4 0 0,0 0-24,-3 0 1,-1 0 0,-1 0-59,0 0 1,0 0-1,1 0 5,0 0 1,-7 0-1,1-2-105,1-4 1,3 4 0,-1-5-263,-3-1-792,3 6 678,-5-6 517,0 8 0,-3 0 0,-7 0 0</inkml:trace>
  <inkml:trace contextRef="#ctx0" brushRef="#br0" timeOffset="681">366 750 6854,'10'11'-297,"-4"1"0,-4-6 389,-2 5 0,0-5 0,0 5 61,0 3 0,2-4 0,2 2-60,2 1 0,0-3 0,-6 1 2,0 3 1,0 1-1,0 3 11,0-1 1,0 0-1,0 1 1,0-1 64,0 1 0,1-1 1,4 2-1,0 2-49,-1 3 0,-2-1 0,-2-5 1,0-1-12,0 0 0,0 1 1,2-1-29,3 1 1,-2-1-176,3 0 1,-3-1 19,3-5 1,-4-1-1395,4-4 1466,-5-4 0,-1-2 0,0-10 0</inkml:trace>
  <inkml:trace contextRef="#ctx0" brushRef="#br0" timeOffset="1718">1602 506 7060,'-17'0'257,"0"0"0,5 0 1,1 0-18,-3 0-217,7 0 0,-2-2 0,9-4 33,0-6 0,0 3 0,3-3-180,2-1 0,5-1 1,8 2-1,-1 5 117,0-1 0,0 6 0,1-4 59,0 5 0,-1 1 0,0 1-75,0 5 0,-5-4 0,-2 6 3,-2-1 0,3 3 0,-5 7 6,-2 1 1,-2 0 0,-2-1-16,0 0 1,-6 0-1,-2 1 1,-1-3-12,-5-3 0,4 3 0,-1-5 0,-1 2-6,2-1 1,-5-5 32,3 6 1,3-8 0,-1 4 49,2-1 61,-5-5 1,9 6-44,-8-8 41,8 0 115,-3 0-199,7 0 1,0-2-9,0-4 1,1 4 0,5-4 24,6 5 1,3 1 0,3 0 22,0 0 0,-1 0 1,0 0-30,0 0 0,7-6 1,-1 0-61,-1 2 0,-4 2 1,2 2-84,3 0 1,3 0 0,2 0-85,-5 0 1,-9 0 0,-2 0-882,1 0 1085,-5 0 0,-1 0 0,-7 0 0</inkml:trace>
  <inkml:trace contextRef="#ctx0" brushRef="#br0" timeOffset="2383">1133 1115 7864,'17'0'103,"-6"6"0,1 0 0,2-2-72,1-2 0,4-2 1,3 0-1,3 0 1,2 0-12,4 0 0,2 0 1,3 0-1,3 0 17,2 0 0,2 0 0,-5 0 0,5 0 22,1 0 1,1-2 0,3-2 0,-2-2-13,3 2 1,-5 2 0,1 2 0,-1 0-33,1 0 1,-7-5 0,3-1 0,-6 2-126,-6 2 1,2 2 0,-8 0 0,-2 0-169,-1 0 0,-9 0 1,1 0-1,-1 2-964,-1 3 1242,-2-3 0,-8 14 0,0-6 0</inkml:trace>
  <inkml:trace contextRef="#ctx0" brushRef="#br0" timeOffset="3131">1272 1481 7949,'8'-10'69,"1"3"1,9 7-105,-1 0 0,0-6 0,1 0 0,0 2 121,-1 2 0,0 2 1,0 0-1,1 0-32,0 0 1,-1 0 0,0 0 0,0 0-176,1 0 0,0 2-23,-1 4 1,-2 4-1,-3 7 0,-5 0 0,-7 0 80,0 1 1,-7-3 0,-5-1 0,-3-2 33,-2 1 1,-3-4-1,-2 1 4,0-2 1,-1 4 0,5-5-1,0 1-55,1 0 187,7-2 4,3-6 0,12-2 0,3-2 0,2-2-17,4 2 1,1-3 0,3 1 0,-1 2-26,0 2 1,0 0-1,1-2 1,0-2-8,-1 3 1,-6 0 0,1 3 15,2 0 1,-1 3 0,1 0-38,-3 3 0,-7 8 0,4-4-180,-1-1 1,-4 6-1,2-3 128,-3 3 1,-2-3 0,-2 0 14,-3 1 1,1 1 0,-6-1-1,0-3 41,1-2 1,-3 3 0,-6-3 50,1 2 1,0-7 0,0 6-65,-1-2 1,-6-5-1,2 4 1,0-4-36,3-2 0,-5 0 0,1 0 1,1 0 35,-4 0 1,7 0-1,-6 0-86,-1 0 0,7 0 0,-4 0-198,4 0 1,7 0-741,1 0 658,7 0 1,4 0-1,11 0 334,5 0 0,1 0 0,0 0 0</inkml:trace>
  <inkml:trace contextRef="#ctx0" brushRef="#br0" timeOffset="3760">2142 1428 8040,'-8'-9'-318,"-3"3"1,1 4 467,-1 2 1,5 0 0,-6 2-50,-2 4 0,-1-3 0,-3 7 9,1-2 0,0 6 1,1-3-44,5 5 1,-3-5 0,7 1 0,-1 2-50,0 1 1,-4 3 0,5-1 0,-1 0-32,1 0 0,-5 1 0,6 0 1,2-1 1,2 0 0,2 0 0,0 1 0,0 0 19,0-1 1,0 0-1,0 0-35,0 1 0,8-3 1,2-1-1,1-4 17,1-3 1,-1 5-1,6-6 1,1-2-31,0-3 0,1-1 0,2 0 0,2 0-39,-2 0 1,1 0 0,-1 0 0,0-1 46,-5-5 1,1 2 0,-5-6 0,2 1 23,-3-1 0,2-1 1,-4-5 53,0 5 0,-5-5 0,1 4 80,-2-3 1,-6 3-1,-2 2-95,-7 3 0,1 1 0,-5 6 0,-3 0 0,-1 0-5,1 0 0,0 0 0,-2 0 1,-2 0-73,1 0 1,1 0 0,0 0 0,-1 2-161,7 4 0,-3-2 0,7 5 0,-3 1-368,2 0 1,3-6 573,3 1 0,4 5 0,-5-1 0</inkml:trace>
  <inkml:trace contextRef="#ctx0" brushRef="#br0" timeOffset="5200">2386 36 7606,'11'0'216,"1"-2"-189,2-4 0,-4 4 0,1-3 0,2 2 0,3 3 4,1 0 1,1 0-1,-1 0 1,1 0 38,-1 0 0,0-6-58,1 1 1,-1-1 0,1 6 0,-1 0-1,0 0 2,1 0 0,-3 2 0,-1 2 0,-3 1-35,3 0 1,-5-4 0,3 2 50,2 2 0,-4-3 0,1 6 57,2 0 0,-3-7 1,0 8-51,-3-2 1,-1-3-1,-6 8 1,3-1 4,2-1 0,-3 6 0,4-5-48,-4 5 0,-2 1 0,0 0 0,2 0 12,4 1 1,-5 0 0,5-1 0,-4 0 27,-2 0 0,0 1 1,0 0-1,0-1-12,0 0 1,0 0 0,0 3 0,0 1-9,0 2 1,6 0 0,0-5 0,-2 0-1,-2-1 0,-2 6 0,0 0 1,0 1-18,0 0 0,0-2 0,0 5 1,0 0 10,0 0 1,0-4 0,0 4 0,0 0 2,0 0 0,-2-3 0,-2 5 0,-2 0 5,2-2 1,2 4 0,2-6-1,0 0-21,0 1 0,0 2 0,0-5 0,0 1 2,0 1 1,-5-6 0,-1 4-1,2-3 1,2-3 1,2 6 0,0 0-5,0-1 1,0-3-1,0 0 1,0 3-1,0 1 10,0-2 0,0 0 0,0 1 0,0 1 1,0-2 0,0 0 0,0 1 1,0 1-9,0-2 1,0-1 0,0-3-1,0 0-1,0 1 0,0 0 0,0-1 0,0 0 2,0 0 0,0 1 0,0 0 53,0-1 1,0 0 0,2-1-11,4-5 0,-5 5 0,5-5-46,-4 5 1,0-5-1,2 1 17,2 2 1,0-5 10,-6 3 0,0-6 0,0 5 77,0 3 1,0-5-6,0 3 0,0-6 1,0 5 16,0 3 0,-6-4-58,0 2 1,-5-1 8,5 6 0,-2-5-76,2-1 0,4-5 99,-3 6 0,-4-6 222,4 6-218,-1-9 1,4 5-56,-3-8 1,0 0-1,-6 0 1,-1 2-8,3 3 1,-7-2-1,4 3 1,-3-5-34,-2-1 1,-6 0 0,-1 2 0,3 2-91,2 2 0,1-1 0,1-5 0,-3 0-279,-3 0 0,4 0 0,-4-1 200,3-5 1,3 2 0,-1-7 173,1-3 0,-8-9 0,-2-5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9.850"/>
    </inkml:context>
    <inkml:brush xml:id="br0">
      <inkml:brushProperty name="width" value="0.08571" units="cm"/>
      <inkml:brushProperty name="height" value="0.08571" units="cm"/>
      <inkml:brushProperty name="color" value="#008C3A"/>
    </inkml:brush>
  </inkml:definitions>
  <inkml:trace contextRef="#ctx0" brushRef="#br0">0 0 7388,'17'0'140,"1"0"1,-6 0-1,0 0-81,1 0 0,2 0-3,2 0 1,-5 0-1,0 0-205,0 0 1,-2 0-1,2 0-215,1 0 1,-3 0-1,1 0 90,3 0 0,-4 0 274,2 0 0,-1 8 0,6 2 0</inkml:trace>
  <inkml:trace contextRef="#ctx0" brushRef="#br0" timeOffset="226">104 191 7766,'0'10'-562,"3"-3"1,0-5-1,6 2 711,0 2 0,-3 0 1,5-6-1,2 0-242,2 0 0,3 0 0,-1 0 0,1 0 93,-1 0 0,0 0 0,1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5.749"/>
    </inkml:context>
    <inkml:brush xml:id="br0">
      <inkml:brushProperty name="width" value="0.08571" units="cm"/>
      <inkml:brushProperty name="height" value="0.08571" units="cm"/>
      <inkml:brushProperty name="color" value="#008C3A"/>
    </inkml:brush>
  </inkml:definitions>
  <inkml:trace contextRef="#ctx0" brushRef="#br0">209 53 6977,'-12'6'82,"1"-1"0,5 3 0,-5-4-30,-3 2 1,4-1 0,-2-5 0,1 2 22,1 4 0,-5-4 0,3 4-90,-3-5 0,3-1 0,0 0 0,-1 0 0,-1-1 0,3-5-21,5-5 0,4 1 41,2-2 0,0 1 0,2-5-17,4 5 1,-2 2 0,7 8-1,3-3 7,1-2 1,-3 0-1,0 6 1,1 0 28,3 0 1,1 0 0,0 0 0,1 0 27,-1 0 0,1 0 1,-1 0 61,0 0 1,1 2-88,-1 4 1,-1-2 0,-4 7-17,-7 3 0,-1 2 1,0 1-46,1 0 0,1 0 0,-6 1 13,0 0 1,-7-1 0,-3 0 11,0 0 1,-5-5 0,5 0 0,-1 0 5,-1-3 0,0 6 0,-5-5 0,0 2-14,-1-1 1,1-1-1,-1 4 1,3-2 5,3 1 1,-3-3 0,3 0 0,-1-1 8,1 0 1,-3-5-1,5 4 8,0 0 0,1-6 1,5 6 15,-2-1 131,0-5 0,8 6-9,4-8 1,3 0 0,9 0-39,-1 0 1,1-6 0,-1 1-85,1 1 1,-1 2 0,0 2-1,1 0 18,-1 0 1,1 0 0,-1 0 4,0 0 0,1 0 0,-1 0 0,1 0-22,-1 0 0,0 0 0,1 0-134,-1 0 0,-5 0-534,-1 0 75,1 0 1,-2 2-218,-5 3 787,-3-3 0,-2 6 0,0-8 0</inkml:trace>
  <inkml:trace contextRef="#ctx0" brushRef="#br0" timeOffset="826">888 191 8323,'10'-7'-128,"-3"3"1,-5-6-553,4 3 0,-4-7 750,4 2 0,-5 3 0,-2-1 2,-5 2 0,4 1 1,-6 3-1,1-2 37,-5 2 0,2-3 1,-1 1 19,-3 2 1,-9 2 0,-4 2-46,0 0 0,1 0 0,9 0 0,0 0-29,0 0 1,-7 0-1,1 2-118,1 3 126,11-2 1,-5 10 0,7-5 2,-1 1 0,2-3 0,8 6-183,0 1 0,0-3 110,0 2 0,3-2 0,2 3 43,7-2 1,-2-7 0,1 4 2,2 0 0,3-6 1,1 3-1,1-2-17,0-3 1,-1 6 0,0-1-1,0-1 3,1-2 1,0-2 0,-1 0 0,0 0-57,0 0 1,1 0-1,0 2 1,-1 2-21,0 2 0,-5 1 0,-1-3-39,3 2 1,-7 8 0,2-5-11,-2 1 0,-5 5 54,4-3 1,-6 3 56,-6 3 0,-3-3 0,-7-1 0,2-2-3,3 1 0,-1-5 1,-5-1-1,0-1-20,-1 0 0,0 5 0,1-2 0,0-2 4,0 1 1,5 0 0,0-4 0,-1 2-12,-3-3 1,-1-1 0,0-2 8,-1 0 0,6 0 1,3-2-11,1-4 1,0-1-1,4-7 1,-1 2 24,0-1 1,4-3 0,1-1-4,0 0 0,0-1 1,1 1-1,4-1-4,0 1 1,9 6-1,-5-1 1,3-2 43,0-1 0,0 3 0,5 2 1,-2 1-21,-3-1 1,4 6 0,-5-3 0,5 1-66,1 0 1,-6 0-1,1 6 12,2 0 0,1 0-553,3 0 0,-1 0 584,0 0 0,0-8 0,1-2 0</inkml:trace>
  <inkml:trace contextRef="#ctx0" brushRef="#br0" timeOffset="1251">1654 0 6530,'9'8'150,"-1"-4"0,-10 7 107,-4 3 0,3-4 0,-9 2 0,-2 3-126,-1 6 1,-3 0 0,1 6 307,0-1-372,-8 5 0,3-4 1,-6 7-1,-2 1 69,3 0 1,-8 5-1,4 1 1,-5 0 15,-3 1 1,6-3 0,-8 8 0,4-1 116,3-3-136,-9 8-254,15-15 0,-11 13 141,15-8 1,-5 1 0,7-3 0,0 1-67,2-1 1,3-2 0,0-3-52,0 2 0,5-8 1,2-1-1,0-1-233,1-5-360,5-2 304,-4-2 17,8-7-448,0 6 248,0-15 569,0 8 0,0-9 0,0 0 0</inkml:trace>
  <inkml:trace contextRef="#ctx0" brushRef="#br0" timeOffset="2044">1410 817 7257,'-10'0'-144,"3"-2"1,9-2 231,3-1 0,5-1 0,7 4-23,1-4 0,-1 4 1,1-5 18,-1-1 1,0 6 0,1-4-1,-1 4 29,1 2 1,-1 0 0,1 0-78,-1 0 1,0 0-134,1 0 0,-9 8 65,-3 3 1,-4 5 0,-2 1-5,0 1 1,-8-3 0,-3-1 0,-5-3 14,-1 3 0,5-5 0,1 1 1,-3 0 28,-1 0 1,-3-4 117,1 5-36,-1-7-100,9 4-20,1-8 0,16 0 0,1-2 1,3-2 3,-1-2 1,1 0 0,6 6 51,-1 0 0,1 0 110,-1 0 0,0 0-113,1 0 1,-1 6 18,1 0-25,-9 7 1,-1-9 0,-6 6-1,1 0 35,3-1 1,0-3 0,-6 6 102,0 1 0,0-3-67,0 1 1,-7 1-16,-5 5 0,-3-1 0,-3-5 0,3-2-11,3-2 0,-3-5 1,3 6-1,-4-2-18,-1-1 1,0 1-1,-1-6 1,1 0-62,-1 0 0,1 2 1,0 2-68,-1 1 1,1 1-386,-1-6 224,1 0 0,6 0 58,-1 0 0,8-1 1,-2-5 186,4-6 0,10-3 0,2-2 0</inkml:trace>
  <inkml:trace contextRef="#ctx0" brushRef="#br0" timeOffset="2939">2211 661 7322,'-10'7'644,"-6"-5"-495,5 4 0,1 2 1,-2-2 17,-1-2 1,5-1-1,1 1-65,-1 2 0,-1 6 1,-7-4 2,4 1 0,-2-3 0,7 3-189,-3 0 1,6 4-1,-3-3 1,1 1 119,0 1 1,-2-7-1,5 7 14,-3 2 0,-2 1 1,4 3-1,-2-1-6,3 0 1,0-5 0,3 0 0,0 1-47,0 3 1,0 1-1,0 0-34,0 1 0,0 0 0,3-1 21,2 0 0,-3-6 0,6 1 17,0 2 1,2 2-1,7-1 5,0-3 1,-1 3 0,-3-6 0,-1 1 23,1-4 1,3-2 0,1 0-26,0 2 1,1 0-1,0-5 1,-1 3-16,0 2 0,0 0 0,1-6 0,0 0-1,-1 0 0,0 0 1,0 0-60,1 0 0,0-2 0,-1-2-27,0-2 0,0-8 70,1 3 0,-6-2 0,-3-1 79,-1 2-75,-2 1 0,-6-1 0,0 1 1,0-3 0,0 4 46,0-2 1,-2 9 0,-2-5 0,-4 2-24,-1 0 0,-3 1 0,-6 5-1,1 0 1,0 0 0,0 0 0,-1 0 51,0 0 0,-5 0 0,0 0 0,2 0 13,1 0 1,3 1-1,-2 3-51,-5 2 1,6 6-1,-6-4 1,5 1-96,2 5 1,1-4 0,2 1-1,5 2-188,1 3 1,-5 1 0,3 1 162,0 0 0,-3-1 105,7 0 0,-8 0 0,4 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4.554"/>
    </inkml:context>
    <inkml:brush xml:id="br0">
      <inkml:brushProperty name="width" value="0.08571" units="cm"/>
      <inkml:brushProperty name="height" value="0.08571" units="cm"/>
      <inkml:brushProperty name="color" value="#008C3A"/>
    </inkml:brush>
  </inkml:definitions>
  <inkml:trace contextRef="#ctx0" brushRef="#br0">1 0 7802,'10'2'-533,"-3"2"490,1 1 1,-4 4 0,8-6 89,1 3 1,-3 0-16,1-6 1,1 0 0,5 0-83,1 0 1,-6 0-1,-1 0-63,2 0 0,-3 0 0,2 0-205,2 0 1,-1 2 317,-2 4 0,5-5 0,-6 8 0</inkml:trace>
  <inkml:trace contextRef="#ctx0" brushRef="#br0" timeOffset="250">18 243 7813,'0'10'-117,"0"-3"291,0 1 0,8-6-198,4 4 1,3-2 0,3-1-88,-1 3 0,0 0 1,1-6-1,0 0-324,-1 0 1,0 2 434,0 4 0,9-5 0,1 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17-Nov-22</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F40382BA-11F3-449D-A852-41F5A6F114D8}"/>
              </a:ext>
            </a:extLst>
          </p:cNvPr>
          <p:cNvSpPr>
            <a:spLocks noGrp="1" noRot="1" noChangeAspect="1" noChangeArrowheads="1" noTextEdit="1"/>
          </p:cNvSpPr>
          <p:nvPr>
            <p:ph type="sldImg"/>
          </p:nvPr>
        </p:nvSpPr>
        <p:spPr>
          <a:xfrm>
            <a:off x="1150938" y="692150"/>
            <a:ext cx="4556125" cy="3416300"/>
          </a:xfrm>
          <a:ln/>
        </p:spPr>
      </p:sp>
      <p:sp>
        <p:nvSpPr>
          <p:cNvPr id="46083" name="Rectangle 3">
            <a:extLst>
              <a:ext uri="{FF2B5EF4-FFF2-40B4-BE49-F238E27FC236}">
                <a16:creationId xmlns="" xmlns:a16="http://schemas.microsoft.com/office/drawing/2014/main" id="{44F98AFF-F694-496D-A6F3-8619C700D9A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699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89860CD3-918A-4CEB-8109-750B5549C226}"/>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 xmlns:a16="http://schemas.microsoft.com/office/drawing/2014/main" id="{15BFBDD5-C59F-4963-ABDC-22248FA93BA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001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5BA761E7-0289-4A36-8657-64ADF58EC8D1}"/>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 xmlns:a16="http://schemas.microsoft.com/office/drawing/2014/main" id="{90C3429C-39EF-4186-8E35-69A0797780E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28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E59AB17-810F-4741-9AEB-90FC1B30B8BD}"/>
              </a:ext>
            </a:extLst>
          </p:cNvPr>
          <p:cNvSpPr>
            <a:spLocks noGrp="1" noRot="1" noChangeAspect="1" noChangeArrowheads="1" noTextEdit="1"/>
          </p:cNvSpPr>
          <p:nvPr>
            <p:ph type="sldImg"/>
          </p:nvPr>
        </p:nvSpPr>
        <p:spPr>
          <a:xfrm>
            <a:off x="1150938" y="692150"/>
            <a:ext cx="4556125" cy="3416300"/>
          </a:xfrm>
          <a:ln/>
        </p:spPr>
      </p:sp>
      <p:sp>
        <p:nvSpPr>
          <p:cNvPr id="66563" name="Rectangle 3">
            <a:extLst>
              <a:ext uri="{FF2B5EF4-FFF2-40B4-BE49-F238E27FC236}">
                <a16:creationId xmlns="" xmlns:a16="http://schemas.microsoft.com/office/drawing/2014/main" id="{B8E04AE8-4AF4-43DB-82DD-4664FC88B8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071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538500E7-F01D-4A0F-98CB-D2843DC0F88C}"/>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 xmlns:a16="http://schemas.microsoft.com/office/drawing/2014/main" id="{8EBCA2A2-932C-4A44-8139-ECAB9E4EC78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8646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 xmlns:a16="http://schemas.microsoft.com/office/drawing/2014/main" id="{732F5CEF-ED5B-4148-B57F-B9834DB13F52}"/>
              </a:ext>
            </a:extLst>
          </p:cNvPr>
          <p:cNvSpPr>
            <a:spLocks noGrp="1" noRot="1" noChangeAspect="1" noChangeArrowheads="1" noTextEdit="1"/>
          </p:cNvSpPr>
          <p:nvPr>
            <p:ph type="sldImg"/>
          </p:nvPr>
        </p:nvSpPr>
        <p:spPr>
          <a:xfrm>
            <a:off x="1150938" y="692150"/>
            <a:ext cx="4556125" cy="3416300"/>
          </a:xfrm>
          <a:ln/>
        </p:spPr>
      </p:sp>
      <p:sp>
        <p:nvSpPr>
          <p:cNvPr id="113667" name="Rectangle 3">
            <a:extLst>
              <a:ext uri="{FF2B5EF4-FFF2-40B4-BE49-F238E27FC236}">
                <a16:creationId xmlns="" xmlns:a16="http://schemas.microsoft.com/office/drawing/2014/main" id="{F0B03FE8-2B14-4E81-ABF2-3929C817DFD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355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2"/>
            <a:ext cx="9144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endParaRPr lang="en-US" noProof="0"/>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2916442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258FB3CF-C942-ED49-936C-84C4AFB45D66}" type="datetimeFigureOut">
              <a:rPr lang="en-US" smtClean="0"/>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520607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58FB3CF-C942-ED49-936C-84C4AFB45D66}" type="datetimeFigureOut">
              <a:rPr lang="en-US" smtClean="0"/>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2895853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258FB3CF-C942-ED49-936C-84C4AFB45D66}" type="datetimeFigureOut">
              <a:rPr lang="en-US" smtClean="0"/>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833867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258FB3CF-C942-ED49-936C-84C4AFB45D66}" type="datetimeFigureOut">
              <a:rPr lang="en-US" smtClean="0"/>
              <a:t>17-Nov-22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24036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258FB3CF-C942-ED49-936C-84C4AFB45D66}" type="datetimeFigureOut">
              <a:rPr lang="en-US" smtClean="0"/>
              <a:t>17-Nov-22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1594572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258FB3CF-C942-ED49-936C-84C4AFB45D66}" type="datetimeFigureOut">
              <a:rPr lang="en-US" smtClean="0"/>
              <a:t>17-Nov-22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2303066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FB3CF-C942-ED49-936C-84C4AFB45D66}" type="datetimeFigureOut">
              <a:rPr lang="en-US" smtClean="0"/>
              <a:t>17-Nov-22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3252531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58FB3CF-C942-ED49-936C-84C4AFB45D66}" type="datetimeFigureOut">
              <a:rPr lang="en-US" smtClean="0"/>
              <a:t>17-Nov-22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12769871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58FB3CF-C942-ED49-936C-84C4AFB45D66}" type="datetimeFigureOut">
              <a:rPr lang="en-US" smtClean="0"/>
              <a:t>17-Nov-22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34905423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58FB3CF-C942-ED49-936C-84C4AFB45D66}" type="datetimeFigureOut">
              <a:rPr lang="en-US" smtClean="0"/>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36053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58FB3CF-C942-ED49-936C-84C4AFB45D66}" type="datetimeFigureOut">
              <a:rPr lang="en-US" smtClean="0"/>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B97DF-BB8B-3044-A0D6-EB02C3032835}" type="slidenum">
              <a:rPr lang="en-US" smtClean="0"/>
              <a:t>‹#›</a:t>
            </a:fld>
            <a:endParaRPr lang="en-US"/>
          </a:p>
        </p:txBody>
      </p:sp>
    </p:spTree>
    <p:extLst>
      <p:ext uri="{BB962C8B-B14F-4D97-AF65-F5344CB8AC3E}">
        <p14:creationId xmlns:p14="http://schemas.microsoft.com/office/powerpoint/2010/main" val="4207957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ea typeface="+mn-ea"/>
                <a:cs typeface="Arial"/>
              </a:rPr>
              <a:t>BITS</a:t>
            </a:r>
            <a:r>
              <a:rPr lang="en-US" sz="2900" spc="-150" dirty="0">
                <a:solidFill>
                  <a:schemeClr val="bg1"/>
                </a:solidFill>
                <a:latin typeface="Arial"/>
                <a:ea typeface="+mn-ea"/>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911413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a:spLocks noChangeArrowheads="1"/>
          </p:cNvSpPr>
          <p:nvPr userDrawn="1"/>
        </p:nvSpPr>
        <p:spPr bwMode="auto">
          <a:xfrm>
            <a:off x="0" y="4281488"/>
            <a:ext cx="9144000" cy="2576512"/>
          </a:xfrm>
          <a:prstGeom prst="rect">
            <a:avLst/>
          </a:prstGeom>
          <a:solidFill>
            <a:schemeClr val="bg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eaLnBrk="1" fontAlgn="auto" hangingPunct="1">
              <a:spcBef>
                <a:spcPts val="0"/>
              </a:spcBef>
              <a:spcAft>
                <a:spcPts val="0"/>
              </a:spcAft>
              <a:defRPr/>
            </a:pPr>
            <a:endParaRPr lang="en-US">
              <a:solidFill>
                <a:schemeClr val="lt1"/>
              </a:solidFill>
              <a:latin typeface="+mn-lt"/>
              <a:ea typeface="+mn-ea"/>
              <a:cs typeface="+mn-cs"/>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ea typeface="+mn-ea"/>
                <a:cs typeface="Arial"/>
              </a:rPr>
              <a:t>BITS</a:t>
            </a:r>
            <a:r>
              <a:rPr lang="en-US" sz="2900" spc="-150" dirty="0">
                <a:solidFill>
                  <a:schemeClr val="bg1"/>
                </a:solidFill>
                <a:latin typeface="Arial"/>
                <a:ea typeface="+mn-ea"/>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50452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4066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83534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0979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5"/>
            <a:ext cx="9144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68" r:id="rId14"/>
    <p:sldLayoutId id="2147483670"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FB3CF-C942-ED49-936C-84C4AFB45D66}" type="datetimeFigureOut">
              <a:rPr lang="en-US" smtClean="0"/>
              <a:t>17-Nov-22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B97DF-BB8B-3044-A0D6-EB02C3032835}" type="slidenum">
              <a:rPr lang="en-US" smtClean="0"/>
              <a:t>‹#›</a:t>
            </a:fld>
            <a:endParaRPr lang="en-US"/>
          </a:p>
        </p:txBody>
      </p:sp>
    </p:spTree>
    <p:extLst>
      <p:ext uri="{BB962C8B-B14F-4D97-AF65-F5344CB8AC3E}">
        <p14:creationId xmlns:p14="http://schemas.microsoft.com/office/powerpoint/2010/main" val="33633226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200.emf"/><Relationship Id="rId21" Type="http://schemas.openxmlformats.org/officeDocument/2006/relationships/image" Target="../media/image152.emf"/><Relationship Id="rId42" Type="http://schemas.openxmlformats.org/officeDocument/2006/relationships/customXml" Target="../ink/ink21.xml"/><Relationship Id="rId47" Type="http://schemas.openxmlformats.org/officeDocument/2006/relationships/image" Target="../media/image165.emf"/><Relationship Id="rId63" Type="http://schemas.openxmlformats.org/officeDocument/2006/relationships/image" Target="../media/image173.emf"/><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186.emf"/><Relationship Id="rId112" Type="http://schemas.openxmlformats.org/officeDocument/2006/relationships/customXml" Target="../ink/ink56.xml"/><Relationship Id="rId133" Type="http://schemas.openxmlformats.org/officeDocument/2006/relationships/image" Target="../media/image208.emf"/><Relationship Id="rId138" Type="http://schemas.openxmlformats.org/officeDocument/2006/relationships/customXml" Target="../ink/ink69.xml"/><Relationship Id="rId16" Type="http://schemas.openxmlformats.org/officeDocument/2006/relationships/customXml" Target="../ink/ink8.xml"/><Relationship Id="rId107" Type="http://schemas.openxmlformats.org/officeDocument/2006/relationships/image" Target="../media/image195.emf"/><Relationship Id="rId11" Type="http://schemas.openxmlformats.org/officeDocument/2006/relationships/image" Target="../media/image147.emf"/><Relationship Id="rId32" Type="http://schemas.openxmlformats.org/officeDocument/2006/relationships/customXml" Target="../ink/ink16.xml"/><Relationship Id="rId37" Type="http://schemas.openxmlformats.org/officeDocument/2006/relationships/image" Target="../media/image160.emf"/><Relationship Id="rId53" Type="http://schemas.openxmlformats.org/officeDocument/2006/relationships/image" Target="../media/image168.emf"/><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181.emf"/><Relationship Id="rId102" Type="http://schemas.openxmlformats.org/officeDocument/2006/relationships/customXml" Target="../ink/ink51.xml"/><Relationship Id="rId123" Type="http://schemas.openxmlformats.org/officeDocument/2006/relationships/image" Target="../media/image203.emf"/><Relationship Id="rId128" Type="http://schemas.openxmlformats.org/officeDocument/2006/relationships/customXml" Target="../ink/ink64.xml"/><Relationship Id="rId5" Type="http://schemas.openxmlformats.org/officeDocument/2006/relationships/image" Target="../media/image144.emf"/><Relationship Id="rId90" Type="http://schemas.openxmlformats.org/officeDocument/2006/relationships/customXml" Target="../ink/ink45.xml"/><Relationship Id="rId95" Type="http://schemas.openxmlformats.org/officeDocument/2006/relationships/image" Target="../media/image189.emf"/><Relationship Id="rId22" Type="http://schemas.openxmlformats.org/officeDocument/2006/relationships/customXml" Target="../ink/ink11.xml"/><Relationship Id="rId27" Type="http://schemas.openxmlformats.org/officeDocument/2006/relationships/image" Target="../media/image155.emf"/><Relationship Id="rId43" Type="http://schemas.openxmlformats.org/officeDocument/2006/relationships/image" Target="../media/image163.emf"/><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176.emf"/><Relationship Id="rId113" Type="http://schemas.openxmlformats.org/officeDocument/2006/relationships/image" Target="../media/image198.emf"/><Relationship Id="rId118" Type="http://schemas.openxmlformats.org/officeDocument/2006/relationships/customXml" Target="../ink/ink59.xml"/><Relationship Id="rId134" Type="http://schemas.openxmlformats.org/officeDocument/2006/relationships/customXml" Target="../ink/ink67.xml"/><Relationship Id="rId139" Type="http://schemas.openxmlformats.org/officeDocument/2006/relationships/image" Target="../media/image211.emf"/><Relationship Id="rId8" Type="http://schemas.openxmlformats.org/officeDocument/2006/relationships/customXml" Target="../ink/ink4.xml"/><Relationship Id="rId51" Type="http://schemas.openxmlformats.org/officeDocument/2006/relationships/image" Target="../media/image167.emf"/><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184.emf"/><Relationship Id="rId93" Type="http://schemas.openxmlformats.org/officeDocument/2006/relationships/image" Target="../media/image188.emf"/><Relationship Id="rId98" Type="http://schemas.openxmlformats.org/officeDocument/2006/relationships/customXml" Target="../ink/ink49.xml"/><Relationship Id="rId121" Type="http://schemas.openxmlformats.org/officeDocument/2006/relationships/image" Target="../media/image202.emf"/><Relationship Id="rId142" Type="http://schemas.openxmlformats.org/officeDocument/2006/relationships/customXml" Target="../ink/ink71.xml"/><Relationship Id="rId3" Type="http://schemas.openxmlformats.org/officeDocument/2006/relationships/image" Target="../media/image143.emf"/><Relationship Id="rId12" Type="http://schemas.openxmlformats.org/officeDocument/2006/relationships/customXml" Target="../ink/ink6.xml"/><Relationship Id="rId17" Type="http://schemas.openxmlformats.org/officeDocument/2006/relationships/image" Target="../media/image150.emf"/><Relationship Id="rId25" Type="http://schemas.openxmlformats.org/officeDocument/2006/relationships/image" Target="../media/image154.emf"/><Relationship Id="rId33" Type="http://schemas.openxmlformats.org/officeDocument/2006/relationships/image" Target="../media/image158.emf"/><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171.emf"/><Relationship Id="rId67" Type="http://schemas.openxmlformats.org/officeDocument/2006/relationships/image" Target="../media/image175.emf"/><Relationship Id="rId103" Type="http://schemas.openxmlformats.org/officeDocument/2006/relationships/image" Target="../media/image193.emf"/><Relationship Id="rId108" Type="http://schemas.openxmlformats.org/officeDocument/2006/relationships/customXml" Target="../ink/ink54.xml"/><Relationship Id="rId116" Type="http://schemas.openxmlformats.org/officeDocument/2006/relationships/customXml" Target="../ink/ink58.xml"/><Relationship Id="rId124" Type="http://schemas.openxmlformats.org/officeDocument/2006/relationships/customXml" Target="../ink/ink62.xml"/><Relationship Id="rId129" Type="http://schemas.openxmlformats.org/officeDocument/2006/relationships/image" Target="../media/image206.emf"/><Relationship Id="rId137" Type="http://schemas.openxmlformats.org/officeDocument/2006/relationships/image" Target="../media/image210.emf"/><Relationship Id="rId20" Type="http://schemas.openxmlformats.org/officeDocument/2006/relationships/customXml" Target="../ink/ink10.xml"/><Relationship Id="rId41" Type="http://schemas.openxmlformats.org/officeDocument/2006/relationships/image" Target="../media/image162.emf"/><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179.emf"/><Relationship Id="rId83" Type="http://schemas.openxmlformats.org/officeDocument/2006/relationships/image" Target="../media/image183.emf"/><Relationship Id="rId88" Type="http://schemas.openxmlformats.org/officeDocument/2006/relationships/customXml" Target="../ink/ink44.xml"/><Relationship Id="rId91" Type="http://schemas.openxmlformats.org/officeDocument/2006/relationships/image" Target="../media/image187.emf"/><Relationship Id="rId96" Type="http://schemas.openxmlformats.org/officeDocument/2006/relationships/customXml" Target="../ink/ink48.xml"/><Relationship Id="rId111" Type="http://schemas.openxmlformats.org/officeDocument/2006/relationships/image" Target="../media/image197.emf"/><Relationship Id="rId132" Type="http://schemas.openxmlformats.org/officeDocument/2006/relationships/customXml" Target="../ink/ink66.xml"/><Relationship Id="rId140" Type="http://schemas.openxmlformats.org/officeDocument/2006/relationships/customXml" Target="../ink/ink70.xml"/><Relationship Id="rId1" Type="http://schemas.openxmlformats.org/officeDocument/2006/relationships/slideLayout" Target="../slideLayouts/slideLayout11.xml"/><Relationship Id="rId6" Type="http://schemas.openxmlformats.org/officeDocument/2006/relationships/customXml" Target="../ink/ink3.xml"/><Relationship Id="rId15" Type="http://schemas.openxmlformats.org/officeDocument/2006/relationships/image" Target="../media/image149.emf"/><Relationship Id="rId23" Type="http://schemas.openxmlformats.org/officeDocument/2006/relationships/image" Target="../media/image153.emf"/><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166.emf"/><Relationship Id="rId57" Type="http://schemas.openxmlformats.org/officeDocument/2006/relationships/image" Target="../media/image170.emf"/><Relationship Id="rId106" Type="http://schemas.openxmlformats.org/officeDocument/2006/relationships/customXml" Target="../ink/ink53.xml"/><Relationship Id="rId114" Type="http://schemas.openxmlformats.org/officeDocument/2006/relationships/customXml" Target="../ink/ink57.xml"/><Relationship Id="rId119" Type="http://schemas.openxmlformats.org/officeDocument/2006/relationships/image" Target="../media/image201.emf"/><Relationship Id="rId127" Type="http://schemas.openxmlformats.org/officeDocument/2006/relationships/image" Target="../media/image205.emf"/><Relationship Id="rId10" Type="http://schemas.openxmlformats.org/officeDocument/2006/relationships/customXml" Target="../ink/ink5.xml"/><Relationship Id="rId31" Type="http://schemas.openxmlformats.org/officeDocument/2006/relationships/image" Target="../media/image157.emf"/><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174.emf"/><Relationship Id="rId73" Type="http://schemas.openxmlformats.org/officeDocument/2006/relationships/image" Target="../media/image178.emf"/><Relationship Id="rId78" Type="http://schemas.openxmlformats.org/officeDocument/2006/relationships/customXml" Target="../ink/ink39.xml"/><Relationship Id="rId81" Type="http://schemas.openxmlformats.org/officeDocument/2006/relationships/image" Target="../media/image182.emf"/><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191.emf"/><Relationship Id="rId101" Type="http://schemas.openxmlformats.org/officeDocument/2006/relationships/image" Target="../media/image192.emf"/><Relationship Id="rId122" Type="http://schemas.openxmlformats.org/officeDocument/2006/relationships/customXml" Target="../ink/ink61.xml"/><Relationship Id="rId130" Type="http://schemas.openxmlformats.org/officeDocument/2006/relationships/customXml" Target="../ink/ink65.xml"/><Relationship Id="rId135" Type="http://schemas.openxmlformats.org/officeDocument/2006/relationships/image" Target="../media/image209.emf"/><Relationship Id="rId143" Type="http://schemas.openxmlformats.org/officeDocument/2006/relationships/image" Target="../media/image213.emf"/><Relationship Id="rId4" Type="http://schemas.openxmlformats.org/officeDocument/2006/relationships/customXml" Target="../ink/ink2.xml"/><Relationship Id="rId9" Type="http://schemas.openxmlformats.org/officeDocument/2006/relationships/image" Target="../media/image146.emf"/><Relationship Id="rId13" Type="http://schemas.openxmlformats.org/officeDocument/2006/relationships/image" Target="../media/image148.emf"/><Relationship Id="rId18" Type="http://schemas.openxmlformats.org/officeDocument/2006/relationships/customXml" Target="../ink/ink9.xml"/><Relationship Id="rId39" Type="http://schemas.openxmlformats.org/officeDocument/2006/relationships/image" Target="../media/image161.emf"/><Relationship Id="rId109" Type="http://schemas.openxmlformats.org/officeDocument/2006/relationships/image" Target="../media/image196.emf"/><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169.emf"/><Relationship Id="rId76" Type="http://schemas.openxmlformats.org/officeDocument/2006/relationships/customXml" Target="../ink/ink38.xml"/><Relationship Id="rId97" Type="http://schemas.openxmlformats.org/officeDocument/2006/relationships/image" Target="../media/image190.emf"/><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204.emf"/><Relationship Id="rId141" Type="http://schemas.openxmlformats.org/officeDocument/2006/relationships/image" Target="../media/image212.emf"/><Relationship Id="rId7" Type="http://schemas.openxmlformats.org/officeDocument/2006/relationships/image" Target="../media/image145.emf"/><Relationship Id="rId71" Type="http://schemas.openxmlformats.org/officeDocument/2006/relationships/image" Target="../media/image177.emf"/><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56.emf"/><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164.emf"/><Relationship Id="rId66" Type="http://schemas.openxmlformats.org/officeDocument/2006/relationships/customXml" Target="../ink/ink33.xml"/><Relationship Id="rId87" Type="http://schemas.openxmlformats.org/officeDocument/2006/relationships/image" Target="../media/image185.emf"/><Relationship Id="rId110" Type="http://schemas.openxmlformats.org/officeDocument/2006/relationships/customXml" Target="../ink/ink55.xml"/><Relationship Id="rId115" Type="http://schemas.openxmlformats.org/officeDocument/2006/relationships/image" Target="../media/image199.emf"/><Relationship Id="rId131" Type="http://schemas.openxmlformats.org/officeDocument/2006/relationships/image" Target="../media/image207.emf"/><Relationship Id="rId136" Type="http://schemas.openxmlformats.org/officeDocument/2006/relationships/customXml" Target="../ink/ink68.xml"/><Relationship Id="rId61" Type="http://schemas.openxmlformats.org/officeDocument/2006/relationships/image" Target="../media/image172.emf"/><Relationship Id="rId82" Type="http://schemas.openxmlformats.org/officeDocument/2006/relationships/customXml" Target="../ink/ink41.xml"/><Relationship Id="rId19" Type="http://schemas.openxmlformats.org/officeDocument/2006/relationships/image" Target="../media/image151.emf"/><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59.emf"/><Relationship Id="rId56" Type="http://schemas.openxmlformats.org/officeDocument/2006/relationships/customXml" Target="../ink/ink28.xml"/><Relationship Id="rId77" Type="http://schemas.openxmlformats.org/officeDocument/2006/relationships/image" Target="../media/image180.emf"/><Relationship Id="rId100" Type="http://schemas.openxmlformats.org/officeDocument/2006/relationships/customXml" Target="../ink/ink50.xml"/><Relationship Id="rId105" Type="http://schemas.openxmlformats.org/officeDocument/2006/relationships/image" Target="../media/image194.emf"/><Relationship Id="rId126" Type="http://schemas.openxmlformats.org/officeDocument/2006/relationships/customXml" Target="../ink/ink63.xml"/></Relationships>
</file>

<file path=ppt/slides/_rels/slide24.xml.rels><?xml version="1.0" encoding="UTF-8" standalone="yes"?>
<Relationships xmlns="http://schemas.openxmlformats.org/package/2006/relationships"><Relationship Id="rId13" Type="http://schemas.openxmlformats.org/officeDocument/2006/relationships/image" Target="../media/image218.emf"/><Relationship Id="rId18" Type="http://schemas.openxmlformats.org/officeDocument/2006/relationships/customXml" Target="../ink/ink80.xml"/><Relationship Id="rId26" Type="http://schemas.openxmlformats.org/officeDocument/2006/relationships/customXml" Target="../ink/ink84.xml"/><Relationship Id="rId39" Type="http://schemas.openxmlformats.org/officeDocument/2006/relationships/image" Target="../media/image231.emf"/><Relationship Id="rId21" Type="http://schemas.openxmlformats.org/officeDocument/2006/relationships/image" Target="../media/image222.emf"/><Relationship Id="rId34" Type="http://schemas.openxmlformats.org/officeDocument/2006/relationships/customXml" Target="../ink/ink88.xml"/><Relationship Id="rId42" Type="http://schemas.openxmlformats.org/officeDocument/2006/relationships/customXml" Target="../ink/ink92.xml"/><Relationship Id="rId47" Type="http://schemas.openxmlformats.org/officeDocument/2006/relationships/image" Target="../media/image235.emf"/><Relationship Id="rId50" Type="http://schemas.openxmlformats.org/officeDocument/2006/relationships/customXml" Target="../ink/ink96.xml"/><Relationship Id="rId55" Type="http://schemas.openxmlformats.org/officeDocument/2006/relationships/image" Target="../media/image239.emf"/><Relationship Id="rId7" Type="http://schemas.openxmlformats.org/officeDocument/2006/relationships/image" Target="../media/image215.emf"/><Relationship Id="rId12" Type="http://schemas.openxmlformats.org/officeDocument/2006/relationships/customXml" Target="../ink/ink77.xml"/><Relationship Id="rId17" Type="http://schemas.openxmlformats.org/officeDocument/2006/relationships/image" Target="../media/image220.emf"/><Relationship Id="rId25" Type="http://schemas.openxmlformats.org/officeDocument/2006/relationships/image" Target="../media/image224.emf"/><Relationship Id="rId33" Type="http://schemas.openxmlformats.org/officeDocument/2006/relationships/image" Target="../media/image228.emf"/><Relationship Id="rId38" Type="http://schemas.openxmlformats.org/officeDocument/2006/relationships/customXml" Target="../ink/ink90.xml"/><Relationship Id="rId46" Type="http://schemas.openxmlformats.org/officeDocument/2006/relationships/customXml" Target="../ink/ink94.xml"/><Relationship Id="rId59" Type="http://schemas.openxmlformats.org/officeDocument/2006/relationships/image" Target="../media/image241.emf"/><Relationship Id="rId2" Type="http://schemas.openxmlformats.org/officeDocument/2006/relationships/customXml" Target="../ink/ink72.xml"/><Relationship Id="rId16" Type="http://schemas.openxmlformats.org/officeDocument/2006/relationships/customXml" Target="../ink/ink79.xml"/><Relationship Id="rId20" Type="http://schemas.openxmlformats.org/officeDocument/2006/relationships/customXml" Target="../ink/ink81.xml"/><Relationship Id="rId29" Type="http://schemas.openxmlformats.org/officeDocument/2006/relationships/image" Target="../media/image226.emf"/><Relationship Id="rId41" Type="http://schemas.openxmlformats.org/officeDocument/2006/relationships/image" Target="../media/image232.emf"/><Relationship Id="rId54" Type="http://schemas.openxmlformats.org/officeDocument/2006/relationships/customXml" Target="../ink/ink98.xml"/><Relationship Id="rId1" Type="http://schemas.openxmlformats.org/officeDocument/2006/relationships/slideLayout" Target="../slideLayouts/slideLayout11.xml"/><Relationship Id="rId6" Type="http://schemas.openxmlformats.org/officeDocument/2006/relationships/customXml" Target="../ink/ink74.xml"/><Relationship Id="rId11" Type="http://schemas.openxmlformats.org/officeDocument/2006/relationships/image" Target="../media/image217.emf"/><Relationship Id="rId24" Type="http://schemas.openxmlformats.org/officeDocument/2006/relationships/customXml" Target="../ink/ink83.xml"/><Relationship Id="rId32" Type="http://schemas.openxmlformats.org/officeDocument/2006/relationships/customXml" Target="../ink/ink87.xml"/><Relationship Id="rId37" Type="http://schemas.openxmlformats.org/officeDocument/2006/relationships/image" Target="../media/image230.emf"/><Relationship Id="rId40" Type="http://schemas.openxmlformats.org/officeDocument/2006/relationships/customXml" Target="../ink/ink91.xml"/><Relationship Id="rId45" Type="http://schemas.openxmlformats.org/officeDocument/2006/relationships/image" Target="../media/image234.emf"/><Relationship Id="rId53" Type="http://schemas.openxmlformats.org/officeDocument/2006/relationships/image" Target="../media/image238.emf"/><Relationship Id="rId58" Type="http://schemas.openxmlformats.org/officeDocument/2006/relationships/customXml" Target="../ink/ink100.xml"/><Relationship Id="rId5" Type="http://schemas.openxmlformats.org/officeDocument/2006/relationships/image" Target="../media/image214.emf"/><Relationship Id="rId15" Type="http://schemas.openxmlformats.org/officeDocument/2006/relationships/image" Target="../media/image219.emf"/><Relationship Id="rId23" Type="http://schemas.openxmlformats.org/officeDocument/2006/relationships/image" Target="../media/image223.emf"/><Relationship Id="rId28" Type="http://schemas.openxmlformats.org/officeDocument/2006/relationships/customXml" Target="../ink/ink85.xml"/><Relationship Id="rId36" Type="http://schemas.openxmlformats.org/officeDocument/2006/relationships/customXml" Target="../ink/ink89.xml"/><Relationship Id="rId49" Type="http://schemas.openxmlformats.org/officeDocument/2006/relationships/image" Target="../media/image236.emf"/><Relationship Id="rId57" Type="http://schemas.openxmlformats.org/officeDocument/2006/relationships/image" Target="../media/image240.emf"/><Relationship Id="rId10" Type="http://schemas.openxmlformats.org/officeDocument/2006/relationships/customXml" Target="../ink/ink76.xml"/><Relationship Id="rId19" Type="http://schemas.openxmlformats.org/officeDocument/2006/relationships/image" Target="../media/image221.emf"/><Relationship Id="rId31" Type="http://schemas.openxmlformats.org/officeDocument/2006/relationships/image" Target="../media/image227.emf"/><Relationship Id="rId44" Type="http://schemas.openxmlformats.org/officeDocument/2006/relationships/customXml" Target="../ink/ink93.xml"/><Relationship Id="rId52" Type="http://schemas.openxmlformats.org/officeDocument/2006/relationships/customXml" Target="../ink/ink97.xml"/><Relationship Id="rId4" Type="http://schemas.openxmlformats.org/officeDocument/2006/relationships/customXml" Target="../ink/ink73.xml"/><Relationship Id="rId9" Type="http://schemas.openxmlformats.org/officeDocument/2006/relationships/image" Target="../media/image216.emf"/><Relationship Id="rId14" Type="http://schemas.openxmlformats.org/officeDocument/2006/relationships/customXml" Target="../ink/ink78.xml"/><Relationship Id="rId22" Type="http://schemas.openxmlformats.org/officeDocument/2006/relationships/customXml" Target="../ink/ink82.xml"/><Relationship Id="rId27" Type="http://schemas.openxmlformats.org/officeDocument/2006/relationships/image" Target="../media/image225.emf"/><Relationship Id="rId30" Type="http://schemas.openxmlformats.org/officeDocument/2006/relationships/customXml" Target="../ink/ink86.xml"/><Relationship Id="rId35" Type="http://schemas.openxmlformats.org/officeDocument/2006/relationships/image" Target="../media/image229.emf"/><Relationship Id="rId43" Type="http://schemas.openxmlformats.org/officeDocument/2006/relationships/image" Target="../media/image233.emf"/><Relationship Id="rId48" Type="http://schemas.openxmlformats.org/officeDocument/2006/relationships/customXml" Target="../ink/ink95.xml"/><Relationship Id="rId56" Type="http://schemas.openxmlformats.org/officeDocument/2006/relationships/customXml" Target="../ink/ink99.xml"/><Relationship Id="rId8" Type="http://schemas.openxmlformats.org/officeDocument/2006/relationships/customXml" Target="../ink/ink75.xml"/><Relationship Id="rId51" Type="http://schemas.openxmlformats.org/officeDocument/2006/relationships/image" Target="../media/image237.emf"/><Relationship Id="rId3" Type="http://schemas.openxmlformats.org/officeDocument/2006/relationships/image" Target="../media/image14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customXml" Target="../ink/ink101.xml"/><Relationship Id="rId1" Type="http://schemas.openxmlformats.org/officeDocument/2006/relationships/slideLayout" Target="../slideLayouts/slideLayout11.xml"/><Relationship Id="rId23" Type="http://schemas.openxmlformats.org/officeDocument/2006/relationships/image" Target="../media/image18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sz="2400" b="1" dirty="0" smtClean="0">
                <a:latin typeface="Times New Roman" pitchFamily="18" charset="0"/>
                <a:cs typeface="Times New Roman" pitchFamily="18" charset="0"/>
              </a:rPr>
              <a:t>M.Tech.(Data </a:t>
            </a:r>
            <a:r>
              <a:rPr lang="en-IN" sz="2400" b="1" dirty="0">
                <a:latin typeface="Times New Roman" pitchFamily="18" charset="0"/>
                <a:cs typeface="Times New Roman" pitchFamily="18" charset="0"/>
              </a:rPr>
              <a:t>Science &amp; Engineering)</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Introduction to Statistical Methods</a:t>
            </a:r>
            <a:endParaRPr lang="en-US" altLang="en-US" sz="2400" b="1" dirty="0">
              <a:solidFill>
                <a:srgbClr val="FFFF00"/>
              </a:solidFill>
              <a:latin typeface="Times New Roman" pitchFamily="18" charset="0"/>
              <a:cs typeface="Times New Roman" pitchFamily="18" charset="0"/>
            </a:endParaRPr>
          </a:p>
        </p:txBody>
      </p:sp>
      <p:sp>
        <p:nvSpPr>
          <p:cNvPr id="11267" name="Content Placeholder 5"/>
          <p:cNvSpPr>
            <a:spLocks noGrp="1"/>
          </p:cNvSpPr>
          <p:nvPr>
            <p:ph sz="quarter" idx="13"/>
          </p:nvPr>
        </p:nvSpPr>
        <p:spPr>
          <a:xfrm>
            <a:off x="2057400" y="4800600"/>
            <a:ext cx="5943600" cy="990600"/>
          </a:xfrm>
        </p:spPr>
        <p:txBody>
          <a:bodyPr/>
          <a:lstStyle/>
          <a:p>
            <a:pPr eaLnBrk="1" hangingPunct="1">
              <a:spcBef>
                <a:spcPct val="0"/>
              </a:spcBef>
            </a:pPr>
            <a:r>
              <a:rPr lang="en-US" altLang="en-US" sz="2800" b="1" dirty="0">
                <a:latin typeface="Times New Roman" pitchFamily="18" charset="0"/>
                <a:cs typeface="Times New Roman" pitchFamily="18" charset="0"/>
              </a:rPr>
              <a:t>Team ISM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3519"/>
            <a:ext cx="8458200" cy="4907281"/>
          </a:xfrm>
        </p:spPr>
        <p:txBody>
          <a:bodyPr/>
          <a:lstStyle/>
          <a:p>
            <a:endParaRPr lang="en-US" dirty="0"/>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p>
          <a:p>
            <a:pPr algn="just"/>
            <a:r>
              <a:rPr lang="en-US" dirty="0"/>
              <a:t>An event is a set of outcomes of the experiment. This includes the </a:t>
            </a:r>
            <a:r>
              <a:rPr lang="en-US" i="1" dirty="0"/>
              <a:t>null</a:t>
            </a:r>
            <a:r>
              <a:rPr lang="en-US" dirty="0"/>
              <a:t> (empty) set of outcomes  and the set of </a:t>
            </a:r>
            <a:r>
              <a:rPr lang="en-US" i="1" dirty="0"/>
              <a:t>all</a:t>
            </a:r>
            <a:r>
              <a:rPr lang="en-US" dirty="0"/>
              <a:t> outcomes. Each time the experiment is run, a given event </a:t>
            </a:r>
            <a:r>
              <a:rPr lang="en-US" i="1" dirty="0"/>
              <a:t>A</a:t>
            </a:r>
            <a:r>
              <a:rPr lang="en-US" dirty="0"/>
              <a:t> either </a:t>
            </a:r>
            <a:r>
              <a:rPr lang="en-US" i="1" dirty="0"/>
              <a:t>occurs</a:t>
            </a:r>
            <a:r>
              <a:rPr lang="en-US" dirty="0"/>
              <a:t>, if the outcome of the experiment is an element of </a:t>
            </a:r>
            <a:r>
              <a:rPr lang="en-US" i="1" dirty="0"/>
              <a:t>A</a:t>
            </a:r>
            <a:r>
              <a:rPr lang="en-US" dirty="0"/>
              <a:t>, or </a:t>
            </a:r>
            <a:r>
              <a:rPr lang="en-US" i="1" dirty="0"/>
              <a:t>does not occur</a:t>
            </a:r>
            <a:r>
              <a:rPr lang="en-US" dirty="0"/>
              <a:t>, if the outcome of the experiment is not an element of </a:t>
            </a:r>
            <a:r>
              <a:rPr lang="en-US" i="1" dirty="0"/>
              <a:t>A</a:t>
            </a:r>
            <a:r>
              <a:rPr lang="en-US" dirty="0"/>
              <a:t>.</a:t>
            </a:r>
          </a:p>
        </p:txBody>
      </p:sp>
      <p:sp>
        <p:nvSpPr>
          <p:cNvPr id="3" name="Title 2"/>
          <p:cNvSpPr>
            <a:spLocks noGrp="1"/>
          </p:cNvSpPr>
          <p:nvPr>
            <p:ph type="title" idx="4294967295"/>
          </p:nvPr>
        </p:nvSpPr>
        <p:spPr/>
        <p:txBody>
          <a:bodyPr/>
          <a:lstStyle/>
          <a:p>
            <a:pPr algn="ctr"/>
            <a:r>
              <a:rPr lang="en-US" sz="4400" b="1" dirty="0">
                <a:latin typeface="Arial" panose="020B0604020202020204" pitchFamily="34" charset="0"/>
                <a:cs typeface="Arial" panose="020B0604020202020204" pitchFamily="34" charset="0"/>
              </a:rPr>
              <a:t>Event</a:t>
            </a:r>
          </a:p>
        </p:txBody>
      </p:sp>
      <p:pic>
        <p:nvPicPr>
          <p:cNvPr id="4" name="Picture 9"/>
          <p:cNvPicPr>
            <a:picLocks noChangeAspect="1" noChangeArrowheads="1"/>
          </p:cNvPicPr>
          <p:nvPr/>
        </p:nvPicPr>
        <p:blipFill>
          <a:blip r:embed="rId2"/>
          <a:srcRect/>
          <a:stretch>
            <a:fillRect/>
          </a:stretch>
        </p:blipFill>
        <p:spPr bwMode="auto">
          <a:xfrm>
            <a:off x="228600" y="1524000"/>
            <a:ext cx="8686800" cy="1371600"/>
          </a:xfrm>
          <a:prstGeom prst="rect">
            <a:avLst/>
          </a:prstGeom>
          <a:noFill/>
          <a:ln w="9525">
            <a:noFill/>
            <a:miter lim="800000"/>
            <a:headEnd/>
            <a:tailEnd/>
          </a:ln>
          <a:effectLst/>
        </p:spPr>
      </p:pic>
    </p:spTree>
    <p:extLst>
      <p:ext uri="{BB962C8B-B14F-4D97-AF65-F5344CB8AC3E}">
        <p14:creationId xmlns:p14="http://schemas.microsoft.com/office/powerpoint/2010/main" val="9872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 xmlns:a16="http://schemas.microsoft.com/office/drawing/2014/main" id="{6262F8AB-40FC-4EE2-97B4-3CAE27992ACD}"/>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complement</a:t>
            </a:r>
            <a:r>
              <a:rPr lang="en-US" altLang="en-US" dirty="0">
                <a:latin typeface="+mn-lt"/>
              </a:rPr>
              <a:t> of event </a:t>
            </a:r>
            <a:r>
              <a:rPr lang="en-US" altLang="en-US" i="1" dirty="0">
                <a:latin typeface="+mn-lt"/>
              </a:rPr>
              <a:t>A </a:t>
            </a:r>
            <a:r>
              <a:rPr lang="en-US" altLang="en-US" dirty="0">
                <a:latin typeface="+mn-lt"/>
              </a:rPr>
              <a:t>is defined to be the event consisting of all sample points that are not in </a:t>
            </a:r>
            <a:r>
              <a:rPr lang="en-US" altLang="en-US" i="1" dirty="0">
                <a:latin typeface="+mn-lt"/>
              </a:rPr>
              <a:t>A.</a:t>
            </a:r>
          </a:p>
          <a:p>
            <a:pPr>
              <a:buFont typeface="Wingdings" panose="05000000000000000000" pitchFamily="2" charset="2"/>
              <a:buChar char="Ø"/>
            </a:pPr>
            <a:r>
              <a:rPr lang="en-US" altLang="en-US" dirty="0">
                <a:latin typeface="+mn-lt"/>
              </a:rPr>
              <a:t> The complement of </a:t>
            </a:r>
            <a:r>
              <a:rPr lang="en-US" altLang="en-US" i="1" dirty="0">
                <a:latin typeface="+mn-lt"/>
              </a:rPr>
              <a:t>A</a:t>
            </a:r>
            <a:r>
              <a:rPr lang="en-US" altLang="en-US" dirty="0">
                <a:latin typeface="+mn-lt"/>
              </a:rPr>
              <a:t> is denoted by </a:t>
            </a:r>
            <a:r>
              <a:rPr lang="en-US" altLang="en-US" i="1" dirty="0">
                <a:latin typeface="+mn-lt"/>
              </a:rPr>
              <a:t>A</a:t>
            </a:r>
            <a:r>
              <a:rPr lang="en-US" altLang="en-US" baseline="40000" dirty="0">
                <a:latin typeface="+mn-lt"/>
              </a:rPr>
              <a:t>c</a:t>
            </a:r>
            <a:r>
              <a:rPr lang="en-US" altLang="en-US" dirty="0">
                <a:latin typeface="+mn-lt"/>
              </a:rPr>
              <a:t>.</a:t>
            </a:r>
          </a:p>
          <a:p>
            <a:pPr>
              <a:buFont typeface="Wingdings" panose="05000000000000000000" pitchFamily="2" charset="2"/>
              <a:buChar char="Ø"/>
            </a:pPr>
            <a:r>
              <a:rPr lang="en-US" altLang="en-US" dirty="0">
                <a:latin typeface="+mn-lt"/>
              </a:rPr>
              <a:t>The </a:t>
            </a:r>
            <a:r>
              <a:rPr lang="en-US" altLang="en-US" u="sng" dirty="0">
                <a:latin typeface="+mn-lt"/>
              </a:rPr>
              <a:t>Venn diagram</a:t>
            </a:r>
            <a:r>
              <a:rPr lang="en-US" altLang="en-US" dirty="0">
                <a:latin typeface="+mn-lt"/>
              </a:rPr>
              <a:t> below illustrates the concept of a complement.</a:t>
            </a:r>
          </a:p>
        </p:txBody>
      </p:sp>
      <p:sp>
        <p:nvSpPr>
          <p:cNvPr id="22530" name="Rectangle 2">
            <a:extLst>
              <a:ext uri="{FF2B5EF4-FFF2-40B4-BE49-F238E27FC236}">
                <a16:creationId xmlns="" xmlns:a16="http://schemas.microsoft.com/office/drawing/2014/main" id="{3E3A7A4F-2A45-4023-88D8-79EA3A6B4656}"/>
              </a:ext>
            </a:extLst>
          </p:cNvPr>
          <p:cNvSpPr>
            <a:spLocks noGrp="1" noChangeArrowheads="1"/>
          </p:cNvSpPr>
          <p:nvPr>
            <p:ph type="title" idx="4294967295"/>
          </p:nvPr>
        </p:nvSpPr>
        <p:spPr>
          <a:xfrm>
            <a:off x="457200" y="274638"/>
            <a:ext cx="6553200" cy="898206"/>
          </a:xfrm>
          <a:noFill/>
          <a:ln/>
        </p:spPr>
        <p:txBody>
          <a:bodyPr>
            <a:normAutofit/>
          </a:bodyPr>
          <a:lstStyle/>
          <a:p>
            <a:r>
              <a:rPr lang="en-US" altLang="en-US" sz="4000" b="1" dirty="0">
                <a:latin typeface="+mn-lt"/>
              </a:rPr>
              <a:t>Complement of an Event</a:t>
            </a:r>
          </a:p>
        </p:txBody>
      </p:sp>
      <p:sp>
        <p:nvSpPr>
          <p:cNvPr id="22532" name="Rectangle 4">
            <a:extLst>
              <a:ext uri="{FF2B5EF4-FFF2-40B4-BE49-F238E27FC236}">
                <a16:creationId xmlns="" xmlns:a16="http://schemas.microsoft.com/office/drawing/2014/main" id="{918895AC-3125-4AFF-8B76-29C01FEF44DE}"/>
              </a:ext>
            </a:extLst>
          </p:cNvPr>
          <p:cNvSpPr>
            <a:spLocks noChangeArrowheads="1"/>
          </p:cNvSpPr>
          <p:nvPr/>
        </p:nvSpPr>
        <p:spPr bwMode="auto">
          <a:xfrm>
            <a:off x="2720975" y="3797300"/>
            <a:ext cx="3732213" cy="20415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3" name="Oval 5">
            <a:extLst>
              <a:ext uri="{FF2B5EF4-FFF2-40B4-BE49-F238E27FC236}">
                <a16:creationId xmlns="" xmlns:a16="http://schemas.microsoft.com/office/drawing/2014/main" id="{414C969A-6CDB-4B0C-BFBB-56C150EB52E7}"/>
              </a:ext>
            </a:extLst>
          </p:cNvPr>
          <p:cNvSpPr>
            <a:spLocks noChangeArrowheads="1"/>
          </p:cNvSpPr>
          <p:nvPr/>
        </p:nvSpPr>
        <p:spPr bwMode="auto">
          <a:xfrm>
            <a:off x="3054350" y="400685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4" name="Rectangle 6">
            <a:extLst>
              <a:ext uri="{FF2B5EF4-FFF2-40B4-BE49-F238E27FC236}">
                <a16:creationId xmlns="" xmlns:a16="http://schemas.microsoft.com/office/drawing/2014/main" id="{E78EB3CD-2207-4993-A704-41BCFB2562EE}"/>
              </a:ext>
            </a:extLst>
          </p:cNvPr>
          <p:cNvSpPr>
            <a:spLocks noChangeArrowheads="1"/>
          </p:cNvSpPr>
          <p:nvPr/>
        </p:nvSpPr>
        <p:spPr bwMode="auto">
          <a:xfrm>
            <a:off x="3224213" y="4557713"/>
            <a:ext cx="12588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solidFill>
                <a:srgbClr val="000000"/>
              </a:solidFill>
              <a:effectLst/>
            </a:endParaRPr>
          </a:p>
        </p:txBody>
      </p:sp>
      <p:sp>
        <p:nvSpPr>
          <p:cNvPr id="22535" name="Rectangle 7">
            <a:extLst>
              <a:ext uri="{FF2B5EF4-FFF2-40B4-BE49-F238E27FC236}">
                <a16:creationId xmlns="" xmlns:a16="http://schemas.microsoft.com/office/drawing/2014/main" id="{3E46010A-5492-4511-8F54-6DD6AD96101D}"/>
              </a:ext>
            </a:extLst>
          </p:cNvPr>
          <p:cNvSpPr>
            <a:spLocks noChangeArrowheads="1"/>
          </p:cNvSpPr>
          <p:nvPr/>
        </p:nvSpPr>
        <p:spPr bwMode="auto">
          <a:xfrm>
            <a:off x="5338763" y="4576763"/>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rPr>
              <a:t>A</a:t>
            </a:r>
            <a:r>
              <a:rPr lang="en-US" altLang="en-US" sz="2400" baseline="40000">
                <a:effectLst>
                  <a:outerShdw blurRad="38100" dist="38100" dir="2700000" algn="tl">
                    <a:srgbClr val="000000"/>
                  </a:outerShdw>
                </a:effectLst>
              </a:rPr>
              <a:t>c</a:t>
            </a:r>
            <a:endParaRPr lang="en-US" altLang="en-US" sz="2400" baseline="40000">
              <a:solidFill>
                <a:srgbClr val="000000"/>
              </a:solidFill>
              <a:effectLst/>
            </a:endParaRPr>
          </a:p>
        </p:txBody>
      </p:sp>
      <p:sp>
        <p:nvSpPr>
          <p:cNvPr id="22536" name="Rectangle 8">
            <a:extLst>
              <a:ext uri="{FF2B5EF4-FFF2-40B4-BE49-F238E27FC236}">
                <a16:creationId xmlns="" xmlns:a16="http://schemas.microsoft.com/office/drawing/2014/main" id="{77170B8B-0E30-445A-8088-6DB1FF720A7A}"/>
              </a:ext>
            </a:extLst>
          </p:cNvPr>
          <p:cNvSpPr>
            <a:spLocks noChangeArrowheads="1"/>
          </p:cNvSpPr>
          <p:nvPr/>
        </p:nvSpPr>
        <p:spPr bwMode="auto">
          <a:xfrm>
            <a:off x="4576763"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2537" name="Line 9">
            <a:extLst>
              <a:ext uri="{FF2B5EF4-FFF2-40B4-BE49-F238E27FC236}">
                <a16:creationId xmlns="" xmlns:a16="http://schemas.microsoft.com/office/drawing/2014/main" id="{0F07B4CA-83B6-4D74-A1DE-CF6713670F8F}"/>
              </a:ext>
            </a:extLst>
          </p:cNvPr>
          <p:cNvSpPr>
            <a:spLocks noChangeShapeType="1"/>
          </p:cNvSpPr>
          <p:nvPr/>
        </p:nvSpPr>
        <p:spPr bwMode="auto">
          <a:xfrm>
            <a:off x="4991100" y="337820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75906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 xmlns:a16="http://schemas.microsoft.com/office/drawing/2014/main" id="{A114EEF5-ABED-454D-B12B-8D5B9710A391}"/>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union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event containing all sample points that are in </a:t>
            </a:r>
            <a:r>
              <a:rPr lang="en-US" altLang="en-US" i="1" dirty="0">
                <a:latin typeface="+mn-lt"/>
              </a:rPr>
              <a:t>A </a:t>
            </a:r>
            <a:r>
              <a:rPr lang="en-US" altLang="en-US" dirty="0">
                <a:latin typeface="+mn-lt"/>
              </a:rPr>
              <a:t>or</a:t>
            </a:r>
            <a:r>
              <a:rPr lang="en-US" altLang="en-US" i="1" dirty="0">
                <a:latin typeface="+mn-lt"/>
              </a:rPr>
              <a:t> B </a:t>
            </a:r>
            <a:r>
              <a:rPr lang="en-US" altLang="en-US" dirty="0">
                <a:latin typeface="+mn-lt"/>
              </a:rPr>
              <a:t>or both.</a:t>
            </a:r>
          </a:p>
          <a:p>
            <a:pPr>
              <a:buFont typeface="Wingdings" panose="05000000000000000000" pitchFamily="2" charset="2"/>
              <a:buChar char="Ø"/>
            </a:pPr>
            <a:r>
              <a:rPr lang="en-US" altLang="en-US" dirty="0">
                <a:latin typeface="+mn-lt"/>
              </a:rPr>
              <a:t>The union is denoted by </a:t>
            </a:r>
            <a:r>
              <a:rPr lang="en-US" altLang="en-US" i="1" dirty="0">
                <a:latin typeface="+mn-lt"/>
              </a:rPr>
              <a:t>A</a:t>
            </a:r>
            <a:r>
              <a:rPr lang="en-US" altLang="en-US" dirty="0">
                <a:latin typeface="+mn-lt"/>
              </a:rPr>
              <a:t> U </a:t>
            </a:r>
            <a:r>
              <a:rPr lang="en-US" altLang="en-US" i="1" dirty="0">
                <a:latin typeface="+mn-lt"/>
              </a:rPr>
              <a:t>B</a:t>
            </a:r>
            <a:endParaRPr lang="en-US" altLang="en-US" dirty="0">
              <a:latin typeface="+mn-lt"/>
            </a:endParaRPr>
          </a:p>
          <a:p>
            <a:pPr>
              <a:buFont typeface="Wingdings" panose="05000000000000000000" pitchFamily="2" charset="2"/>
              <a:buChar char="Ø"/>
            </a:pPr>
            <a:r>
              <a:rPr lang="en-US" altLang="en-US" dirty="0">
                <a:latin typeface="+mn-lt"/>
              </a:rPr>
              <a:t>The union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illustrated below</a:t>
            </a:r>
            <a:r>
              <a:rPr lang="en-US" altLang="en-US" dirty="0"/>
              <a:t>.</a:t>
            </a:r>
          </a:p>
        </p:txBody>
      </p:sp>
      <p:sp>
        <p:nvSpPr>
          <p:cNvPr id="23563" name="Rectangle 11">
            <a:extLst>
              <a:ext uri="{FF2B5EF4-FFF2-40B4-BE49-F238E27FC236}">
                <a16:creationId xmlns="" xmlns:a16="http://schemas.microsoft.com/office/drawing/2014/main" id="{5FD6D34C-CC05-4491-AA81-C329B928E96B}"/>
              </a:ext>
            </a:extLst>
          </p:cNvPr>
          <p:cNvSpPr>
            <a:spLocks noGrp="1" noChangeArrowheads="1"/>
          </p:cNvSpPr>
          <p:nvPr>
            <p:ph type="title" idx="4294967295"/>
          </p:nvPr>
        </p:nvSpPr>
        <p:spPr>
          <a:xfrm>
            <a:off x="457200" y="274638"/>
            <a:ext cx="4876800" cy="834706"/>
          </a:xfrm>
          <a:noFill/>
          <a:ln/>
        </p:spPr>
        <p:txBody>
          <a:bodyPr>
            <a:normAutofit/>
          </a:bodyPr>
          <a:lstStyle/>
          <a:p>
            <a:pPr algn="l"/>
            <a:r>
              <a:rPr lang="en-US" altLang="en-US" sz="4000" b="1" dirty="0">
                <a:latin typeface="+mn-lt"/>
              </a:rPr>
              <a:t>Union of Two Events</a:t>
            </a:r>
          </a:p>
        </p:txBody>
      </p:sp>
      <p:sp>
        <p:nvSpPr>
          <p:cNvPr id="23556" name="Rectangle 4">
            <a:extLst>
              <a:ext uri="{FF2B5EF4-FFF2-40B4-BE49-F238E27FC236}">
                <a16:creationId xmlns="" xmlns:a16="http://schemas.microsoft.com/office/drawing/2014/main" id="{6FCCEE1E-E291-4551-8C7B-C83F6E6A6362}"/>
              </a:ext>
            </a:extLst>
          </p:cNvPr>
          <p:cNvSpPr>
            <a:spLocks noChangeArrowheads="1"/>
          </p:cNvSpPr>
          <p:nvPr/>
        </p:nvSpPr>
        <p:spPr bwMode="auto">
          <a:xfrm>
            <a:off x="4581525"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3557" name="Line 5">
            <a:extLst>
              <a:ext uri="{FF2B5EF4-FFF2-40B4-BE49-F238E27FC236}">
                <a16:creationId xmlns="" xmlns:a16="http://schemas.microsoft.com/office/drawing/2014/main" id="{73C81184-82E1-454F-AE1F-8F84075B5285}"/>
              </a:ext>
            </a:extLst>
          </p:cNvPr>
          <p:cNvSpPr>
            <a:spLocks noChangeShapeType="1"/>
          </p:cNvSpPr>
          <p:nvPr/>
        </p:nvSpPr>
        <p:spPr bwMode="auto">
          <a:xfrm>
            <a:off x="4995863" y="335915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3554" name="Rectangle 2">
            <a:extLst>
              <a:ext uri="{FF2B5EF4-FFF2-40B4-BE49-F238E27FC236}">
                <a16:creationId xmlns="" xmlns:a16="http://schemas.microsoft.com/office/drawing/2014/main" id="{997C87B6-5165-4DB9-B00E-D0AEC47423DE}"/>
              </a:ext>
            </a:extLst>
          </p:cNvPr>
          <p:cNvSpPr>
            <a:spLocks noChangeArrowheads="1"/>
          </p:cNvSpPr>
          <p:nvPr/>
        </p:nvSpPr>
        <p:spPr bwMode="auto">
          <a:xfrm>
            <a:off x="2792413" y="3797300"/>
            <a:ext cx="3651250" cy="2112963"/>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8" name="Oval 6">
            <a:extLst>
              <a:ext uri="{FF2B5EF4-FFF2-40B4-BE49-F238E27FC236}">
                <a16:creationId xmlns="" xmlns:a16="http://schemas.microsoft.com/office/drawing/2014/main" id="{7BD20322-BEDD-465F-8D19-A9EDE6235156}"/>
              </a:ext>
            </a:extLst>
          </p:cNvPr>
          <p:cNvSpPr>
            <a:spLocks noChangeArrowheads="1"/>
          </p:cNvSpPr>
          <p:nvPr/>
        </p:nvSpPr>
        <p:spPr bwMode="auto">
          <a:xfrm>
            <a:off x="3067050" y="3995738"/>
            <a:ext cx="1711325" cy="1676400"/>
          </a:xfrm>
          <a:prstGeom prst="ellipse">
            <a:avLst/>
          </a:prstGeom>
          <a:gradFill rotWithShape="0">
            <a:gsLst>
              <a:gs pos="0">
                <a:srgbClr val="009999">
                  <a:gamma/>
                  <a:shade val="46275"/>
                  <a:invGamma/>
                </a:srgbClr>
              </a:gs>
              <a:gs pos="100000">
                <a:srgbClr val="009999"/>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9" name="Oval 7">
            <a:extLst>
              <a:ext uri="{FF2B5EF4-FFF2-40B4-BE49-F238E27FC236}">
                <a16:creationId xmlns="" xmlns:a16="http://schemas.microsoft.com/office/drawing/2014/main" id="{FDB8B949-2B70-4422-A1AD-D1206A3D765E}"/>
              </a:ext>
            </a:extLst>
          </p:cNvPr>
          <p:cNvSpPr>
            <a:spLocks noChangeArrowheads="1"/>
          </p:cNvSpPr>
          <p:nvPr/>
        </p:nvSpPr>
        <p:spPr bwMode="auto">
          <a:xfrm>
            <a:off x="4419600" y="3976688"/>
            <a:ext cx="1690688" cy="1674812"/>
          </a:xfrm>
          <a:prstGeom prst="ellipse">
            <a:avLst/>
          </a:prstGeom>
          <a:gradFill rotWithShape="0">
            <a:gsLst>
              <a:gs pos="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0" name="Rectangle 8">
            <a:extLst>
              <a:ext uri="{FF2B5EF4-FFF2-40B4-BE49-F238E27FC236}">
                <a16:creationId xmlns="" xmlns:a16="http://schemas.microsoft.com/office/drawing/2014/main" id="{24DCE180-398C-4239-80C9-632BC09503A8}"/>
              </a:ext>
            </a:extLst>
          </p:cNvPr>
          <p:cNvSpPr>
            <a:spLocks noChangeArrowheads="1"/>
          </p:cNvSpPr>
          <p:nvPr/>
        </p:nvSpPr>
        <p:spPr bwMode="auto">
          <a:xfrm>
            <a:off x="3078163" y="4583113"/>
            <a:ext cx="1525587"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3561" name="Rectangle 9">
            <a:extLst>
              <a:ext uri="{FF2B5EF4-FFF2-40B4-BE49-F238E27FC236}">
                <a16:creationId xmlns="" xmlns:a16="http://schemas.microsoft.com/office/drawing/2014/main" id="{F78580A0-CF2D-4059-BA8D-297E9B63B9E1}"/>
              </a:ext>
            </a:extLst>
          </p:cNvPr>
          <p:cNvSpPr>
            <a:spLocks noChangeArrowheads="1"/>
          </p:cNvSpPr>
          <p:nvPr/>
        </p:nvSpPr>
        <p:spPr bwMode="auto">
          <a:xfrm>
            <a:off x="4829175" y="4589463"/>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3562" name="Freeform 10">
            <a:extLst>
              <a:ext uri="{FF2B5EF4-FFF2-40B4-BE49-F238E27FC236}">
                <a16:creationId xmlns="" xmlns:a16="http://schemas.microsoft.com/office/drawing/2014/main" id="{FA16144E-49B5-4330-9002-4E11E0816B94}"/>
              </a:ext>
            </a:extLst>
          </p:cNvPr>
          <p:cNvSpPr>
            <a:spLocks/>
          </p:cNvSpPr>
          <p:nvPr/>
        </p:nvSpPr>
        <p:spPr bwMode="auto">
          <a:xfrm>
            <a:off x="4408488" y="4313238"/>
            <a:ext cx="376237" cy="1030287"/>
          </a:xfrm>
          <a:custGeom>
            <a:avLst/>
            <a:gdLst>
              <a:gd name="T0" fmla="*/ 110 w 230"/>
              <a:gd name="T1" fmla="*/ 0 h 622"/>
              <a:gd name="T2" fmla="*/ 98 w 230"/>
              <a:gd name="T3" fmla="*/ 18 h 622"/>
              <a:gd name="T4" fmla="*/ 84 w 230"/>
              <a:gd name="T5" fmla="*/ 40 h 622"/>
              <a:gd name="T6" fmla="*/ 70 w 230"/>
              <a:gd name="T7" fmla="*/ 62 h 622"/>
              <a:gd name="T8" fmla="*/ 50 w 230"/>
              <a:gd name="T9" fmla="*/ 92 h 622"/>
              <a:gd name="T10" fmla="*/ 40 w 230"/>
              <a:gd name="T11" fmla="*/ 118 h 622"/>
              <a:gd name="T12" fmla="*/ 32 w 230"/>
              <a:gd name="T13" fmla="*/ 141 h 622"/>
              <a:gd name="T14" fmla="*/ 23 w 230"/>
              <a:gd name="T15" fmla="*/ 168 h 622"/>
              <a:gd name="T16" fmla="*/ 14 w 230"/>
              <a:gd name="T17" fmla="*/ 194 h 622"/>
              <a:gd name="T18" fmla="*/ 10 w 230"/>
              <a:gd name="T19" fmla="*/ 218 h 622"/>
              <a:gd name="T20" fmla="*/ 6 w 230"/>
              <a:gd name="T21" fmla="*/ 246 h 622"/>
              <a:gd name="T22" fmla="*/ 2 w 230"/>
              <a:gd name="T23" fmla="*/ 272 h 622"/>
              <a:gd name="T24" fmla="*/ 0 w 230"/>
              <a:gd name="T25" fmla="*/ 302 h 622"/>
              <a:gd name="T26" fmla="*/ 0 w 230"/>
              <a:gd name="T27" fmla="*/ 330 h 622"/>
              <a:gd name="T28" fmla="*/ 2 w 230"/>
              <a:gd name="T29" fmla="*/ 358 h 622"/>
              <a:gd name="T30" fmla="*/ 6 w 230"/>
              <a:gd name="T31" fmla="*/ 388 h 622"/>
              <a:gd name="T32" fmla="*/ 10 w 230"/>
              <a:gd name="T33" fmla="*/ 414 h 622"/>
              <a:gd name="T34" fmla="*/ 18 w 230"/>
              <a:gd name="T35" fmla="*/ 438 h 622"/>
              <a:gd name="T36" fmla="*/ 26 w 230"/>
              <a:gd name="T37" fmla="*/ 464 h 622"/>
              <a:gd name="T38" fmla="*/ 36 w 230"/>
              <a:gd name="T39" fmla="*/ 488 h 622"/>
              <a:gd name="T40" fmla="*/ 48 w 230"/>
              <a:gd name="T41" fmla="*/ 514 h 622"/>
              <a:gd name="T42" fmla="*/ 60 w 230"/>
              <a:gd name="T43" fmla="*/ 540 h 622"/>
              <a:gd name="T44" fmla="*/ 74 w 230"/>
              <a:gd name="T45" fmla="*/ 560 h 622"/>
              <a:gd name="T46" fmla="*/ 84 w 230"/>
              <a:gd name="T47" fmla="*/ 582 h 622"/>
              <a:gd name="T48" fmla="*/ 102 w 230"/>
              <a:gd name="T49" fmla="*/ 604 h 622"/>
              <a:gd name="T50" fmla="*/ 122 w 230"/>
              <a:gd name="T51" fmla="*/ 622 h 622"/>
              <a:gd name="T52" fmla="*/ 138 w 230"/>
              <a:gd name="T53" fmla="*/ 598 h 622"/>
              <a:gd name="T54" fmla="*/ 156 w 230"/>
              <a:gd name="T55" fmla="*/ 572 h 622"/>
              <a:gd name="T56" fmla="*/ 172 w 230"/>
              <a:gd name="T57" fmla="*/ 546 h 622"/>
              <a:gd name="T58" fmla="*/ 186 w 230"/>
              <a:gd name="T59" fmla="*/ 514 h 622"/>
              <a:gd name="T60" fmla="*/ 196 w 230"/>
              <a:gd name="T61" fmla="*/ 492 h 622"/>
              <a:gd name="T62" fmla="*/ 204 w 230"/>
              <a:gd name="T63" fmla="*/ 472 h 622"/>
              <a:gd name="T64" fmla="*/ 212 w 230"/>
              <a:gd name="T65" fmla="*/ 450 h 622"/>
              <a:gd name="T66" fmla="*/ 218 w 230"/>
              <a:gd name="T67" fmla="*/ 426 h 622"/>
              <a:gd name="T68" fmla="*/ 224 w 230"/>
              <a:gd name="T69" fmla="*/ 402 h 622"/>
              <a:gd name="T70" fmla="*/ 226 w 230"/>
              <a:gd name="T71" fmla="*/ 378 h 622"/>
              <a:gd name="T72" fmla="*/ 228 w 230"/>
              <a:gd name="T73" fmla="*/ 354 h 622"/>
              <a:gd name="T74" fmla="*/ 230 w 230"/>
              <a:gd name="T75" fmla="*/ 324 h 622"/>
              <a:gd name="T76" fmla="*/ 230 w 230"/>
              <a:gd name="T77" fmla="*/ 286 h 622"/>
              <a:gd name="T78" fmla="*/ 226 w 230"/>
              <a:gd name="T79" fmla="*/ 256 h 622"/>
              <a:gd name="T80" fmla="*/ 222 w 230"/>
              <a:gd name="T81" fmla="*/ 232 h 622"/>
              <a:gd name="T82" fmla="*/ 220 w 230"/>
              <a:gd name="T83" fmla="*/ 206 h 622"/>
              <a:gd name="T84" fmla="*/ 212 w 230"/>
              <a:gd name="T85" fmla="*/ 180 h 622"/>
              <a:gd name="T86" fmla="*/ 204 w 230"/>
              <a:gd name="T87" fmla="*/ 154 h 622"/>
              <a:gd name="T88" fmla="*/ 194 w 230"/>
              <a:gd name="T89" fmla="*/ 126 h 622"/>
              <a:gd name="T90" fmla="*/ 184 w 230"/>
              <a:gd name="T91" fmla="*/ 100 h 622"/>
              <a:gd name="T92" fmla="*/ 168 w 230"/>
              <a:gd name="T93" fmla="*/ 70 h 622"/>
              <a:gd name="T94" fmla="*/ 152 w 230"/>
              <a:gd name="T95" fmla="*/ 44 h 622"/>
              <a:gd name="T96" fmla="*/ 138 w 230"/>
              <a:gd name="T97" fmla="*/ 22 h 622"/>
              <a:gd name="T98" fmla="*/ 120 w 230"/>
              <a:gd name="T99" fmla="*/ 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 h="622">
                <a:moveTo>
                  <a:pt x="110" y="0"/>
                </a:moveTo>
                <a:lnTo>
                  <a:pt x="98" y="18"/>
                </a:lnTo>
                <a:lnTo>
                  <a:pt x="84" y="40"/>
                </a:lnTo>
                <a:lnTo>
                  <a:pt x="70" y="62"/>
                </a:lnTo>
                <a:lnTo>
                  <a:pt x="50" y="92"/>
                </a:lnTo>
                <a:lnTo>
                  <a:pt x="40" y="118"/>
                </a:lnTo>
                <a:lnTo>
                  <a:pt x="32" y="141"/>
                </a:lnTo>
                <a:lnTo>
                  <a:pt x="23" y="168"/>
                </a:lnTo>
                <a:lnTo>
                  <a:pt x="14" y="194"/>
                </a:lnTo>
                <a:lnTo>
                  <a:pt x="10" y="218"/>
                </a:lnTo>
                <a:lnTo>
                  <a:pt x="6" y="246"/>
                </a:lnTo>
                <a:lnTo>
                  <a:pt x="2" y="272"/>
                </a:lnTo>
                <a:lnTo>
                  <a:pt x="0" y="302"/>
                </a:lnTo>
                <a:lnTo>
                  <a:pt x="0" y="330"/>
                </a:lnTo>
                <a:lnTo>
                  <a:pt x="2" y="358"/>
                </a:lnTo>
                <a:lnTo>
                  <a:pt x="6" y="388"/>
                </a:lnTo>
                <a:lnTo>
                  <a:pt x="10" y="414"/>
                </a:lnTo>
                <a:lnTo>
                  <a:pt x="18" y="438"/>
                </a:lnTo>
                <a:lnTo>
                  <a:pt x="26" y="464"/>
                </a:lnTo>
                <a:lnTo>
                  <a:pt x="36" y="488"/>
                </a:lnTo>
                <a:lnTo>
                  <a:pt x="48" y="514"/>
                </a:lnTo>
                <a:lnTo>
                  <a:pt x="60" y="540"/>
                </a:lnTo>
                <a:lnTo>
                  <a:pt x="74" y="560"/>
                </a:lnTo>
                <a:lnTo>
                  <a:pt x="84" y="582"/>
                </a:lnTo>
                <a:lnTo>
                  <a:pt x="102" y="604"/>
                </a:lnTo>
                <a:lnTo>
                  <a:pt x="122" y="622"/>
                </a:lnTo>
                <a:lnTo>
                  <a:pt x="138" y="598"/>
                </a:lnTo>
                <a:lnTo>
                  <a:pt x="156" y="572"/>
                </a:lnTo>
                <a:lnTo>
                  <a:pt x="172" y="546"/>
                </a:lnTo>
                <a:lnTo>
                  <a:pt x="186" y="514"/>
                </a:lnTo>
                <a:lnTo>
                  <a:pt x="196" y="492"/>
                </a:lnTo>
                <a:lnTo>
                  <a:pt x="204" y="472"/>
                </a:lnTo>
                <a:lnTo>
                  <a:pt x="212" y="450"/>
                </a:lnTo>
                <a:lnTo>
                  <a:pt x="218" y="426"/>
                </a:lnTo>
                <a:lnTo>
                  <a:pt x="224" y="402"/>
                </a:lnTo>
                <a:lnTo>
                  <a:pt x="226" y="378"/>
                </a:lnTo>
                <a:lnTo>
                  <a:pt x="228" y="354"/>
                </a:lnTo>
                <a:lnTo>
                  <a:pt x="230" y="324"/>
                </a:lnTo>
                <a:lnTo>
                  <a:pt x="230" y="286"/>
                </a:lnTo>
                <a:lnTo>
                  <a:pt x="226" y="256"/>
                </a:lnTo>
                <a:lnTo>
                  <a:pt x="222" y="232"/>
                </a:lnTo>
                <a:lnTo>
                  <a:pt x="220" y="206"/>
                </a:lnTo>
                <a:lnTo>
                  <a:pt x="212" y="180"/>
                </a:lnTo>
                <a:lnTo>
                  <a:pt x="204" y="154"/>
                </a:lnTo>
                <a:lnTo>
                  <a:pt x="194" y="126"/>
                </a:lnTo>
                <a:lnTo>
                  <a:pt x="184" y="100"/>
                </a:lnTo>
                <a:lnTo>
                  <a:pt x="168" y="70"/>
                </a:lnTo>
                <a:lnTo>
                  <a:pt x="152" y="44"/>
                </a:lnTo>
                <a:lnTo>
                  <a:pt x="138" y="22"/>
                </a:lnTo>
                <a:lnTo>
                  <a:pt x="120" y="6"/>
                </a:lnTo>
              </a:path>
            </a:pathLst>
          </a:custGeom>
          <a:solidFill>
            <a:srgbClr val="0099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1440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a:extLst>
              <a:ext uri="{FF2B5EF4-FFF2-40B4-BE49-F238E27FC236}">
                <a16:creationId xmlns="" xmlns:a16="http://schemas.microsoft.com/office/drawing/2014/main" id="{8FD9EEC2-1076-4088-A779-06BCC7B82AA0}"/>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intersection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set of all sample points that are in both</a:t>
            </a:r>
            <a:r>
              <a:rPr lang="en-US" altLang="en-US" i="1" dirty="0">
                <a:latin typeface="+mn-lt"/>
              </a:rPr>
              <a:t> A </a:t>
            </a:r>
            <a:r>
              <a:rPr lang="en-US" altLang="en-US" dirty="0">
                <a:latin typeface="+mn-lt"/>
              </a:rPr>
              <a:t>and </a:t>
            </a:r>
            <a:r>
              <a:rPr lang="en-US" altLang="en-US" i="1" dirty="0">
                <a:latin typeface="+mn-lt"/>
              </a:rPr>
              <a:t>B</a:t>
            </a:r>
            <a:r>
              <a:rPr lang="en-US" altLang="en-US" dirty="0">
                <a:latin typeface="+mn-lt"/>
              </a:rPr>
              <a:t>.</a:t>
            </a:r>
          </a:p>
          <a:p>
            <a:pPr>
              <a:buFont typeface="Wingdings" panose="05000000000000000000" pitchFamily="2" charset="2"/>
              <a:buChar char="Ø"/>
            </a:pPr>
            <a:r>
              <a:rPr lang="en-US" altLang="en-US" dirty="0">
                <a:latin typeface="+mn-lt"/>
              </a:rPr>
              <a:t>The intersection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area of overlap in the illustration below.</a:t>
            </a:r>
          </a:p>
        </p:txBody>
      </p:sp>
      <p:sp>
        <p:nvSpPr>
          <p:cNvPr id="25605" name="Rectangle 5">
            <a:extLst>
              <a:ext uri="{FF2B5EF4-FFF2-40B4-BE49-F238E27FC236}">
                <a16:creationId xmlns="" xmlns:a16="http://schemas.microsoft.com/office/drawing/2014/main" id="{EC66D8D2-272A-408D-AFB3-9731DC0762FC}"/>
              </a:ext>
            </a:extLst>
          </p:cNvPr>
          <p:cNvSpPr>
            <a:spLocks noGrp="1" noChangeArrowheads="1"/>
          </p:cNvSpPr>
          <p:nvPr>
            <p:ph type="title" idx="4294967295"/>
          </p:nvPr>
        </p:nvSpPr>
        <p:spPr>
          <a:xfrm>
            <a:off x="457200" y="274638"/>
            <a:ext cx="5257800" cy="841056"/>
          </a:xfrm>
          <a:noFill/>
          <a:ln/>
        </p:spPr>
        <p:txBody>
          <a:bodyPr>
            <a:normAutofit/>
          </a:bodyPr>
          <a:lstStyle/>
          <a:p>
            <a:pPr algn="l"/>
            <a:r>
              <a:rPr lang="en-US" altLang="en-US" sz="3600" b="1" dirty="0">
                <a:latin typeface="+mn-lt"/>
              </a:rPr>
              <a:t>Intersection of Two Events</a:t>
            </a:r>
          </a:p>
        </p:txBody>
      </p:sp>
      <p:sp>
        <p:nvSpPr>
          <p:cNvPr id="25608" name="Rectangle 8">
            <a:extLst>
              <a:ext uri="{FF2B5EF4-FFF2-40B4-BE49-F238E27FC236}">
                <a16:creationId xmlns="" xmlns:a16="http://schemas.microsoft.com/office/drawing/2014/main" id="{256463D9-188A-410C-8762-5D3BC37D4BB4}"/>
              </a:ext>
            </a:extLst>
          </p:cNvPr>
          <p:cNvSpPr>
            <a:spLocks noChangeArrowheads="1"/>
          </p:cNvSpPr>
          <p:nvPr/>
        </p:nvSpPr>
        <p:spPr bwMode="auto">
          <a:xfrm>
            <a:off x="5200650" y="3259138"/>
            <a:ext cx="227012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5609" name="Line 9">
            <a:extLst>
              <a:ext uri="{FF2B5EF4-FFF2-40B4-BE49-F238E27FC236}">
                <a16:creationId xmlns="" xmlns:a16="http://schemas.microsoft.com/office/drawing/2014/main" id="{6A07A38A-9594-4E11-B65A-186163EDD7A0}"/>
              </a:ext>
            </a:extLst>
          </p:cNvPr>
          <p:cNvSpPr>
            <a:spLocks noChangeShapeType="1"/>
          </p:cNvSpPr>
          <p:nvPr/>
        </p:nvSpPr>
        <p:spPr bwMode="auto">
          <a:xfrm flipH="1">
            <a:off x="6110288" y="3686175"/>
            <a:ext cx="76200" cy="381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5612" name="Rectangle 12">
            <a:extLst>
              <a:ext uri="{FF2B5EF4-FFF2-40B4-BE49-F238E27FC236}">
                <a16:creationId xmlns="" xmlns:a16="http://schemas.microsoft.com/office/drawing/2014/main" id="{1EBC8B8B-352C-430D-AA0D-0CF9372FF482}"/>
              </a:ext>
            </a:extLst>
          </p:cNvPr>
          <p:cNvSpPr>
            <a:spLocks noChangeArrowheads="1"/>
          </p:cNvSpPr>
          <p:nvPr/>
        </p:nvSpPr>
        <p:spPr bwMode="auto">
          <a:xfrm>
            <a:off x="2763838" y="4098925"/>
            <a:ext cx="3549650" cy="20256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3" name="Oval 13">
            <a:extLst>
              <a:ext uri="{FF2B5EF4-FFF2-40B4-BE49-F238E27FC236}">
                <a16:creationId xmlns="" xmlns:a16="http://schemas.microsoft.com/office/drawing/2014/main" id="{45AC63EA-E190-4CCC-A0E9-9273C699A1DA}"/>
              </a:ext>
            </a:extLst>
          </p:cNvPr>
          <p:cNvSpPr>
            <a:spLocks noChangeArrowheads="1"/>
          </p:cNvSpPr>
          <p:nvPr/>
        </p:nvSpPr>
        <p:spPr bwMode="auto">
          <a:xfrm>
            <a:off x="3030538" y="4289425"/>
            <a:ext cx="166370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4" name="Oval 14">
            <a:extLst>
              <a:ext uri="{FF2B5EF4-FFF2-40B4-BE49-F238E27FC236}">
                <a16:creationId xmlns="" xmlns:a16="http://schemas.microsoft.com/office/drawing/2014/main" id="{062FFBE2-91B5-4D86-8407-8E2EA6863381}"/>
              </a:ext>
            </a:extLst>
          </p:cNvPr>
          <p:cNvSpPr>
            <a:spLocks noChangeArrowheads="1"/>
          </p:cNvSpPr>
          <p:nvPr/>
        </p:nvSpPr>
        <p:spPr bwMode="auto">
          <a:xfrm>
            <a:off x="4344988" y="4270375"/>
            <a:ext cx="164465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5" name="Rectangle 15">
            <a:extLst>
              <a:ext uri="{FF2B5EF4-FFF2-40B4-BE49-F238E27FC236}">
                <a16:creationId xmlns="" xmlns:a16="http://schemas.microsoft.com/office/drawing/2014/main" id="{2C5147DD-FDCD-484A-B91D-BAE059C5EE1A}"/>
              </a:ext>
            </a:extLst>
          </p:cNvPr>
          <p:cNvSpPr>
            <a:spLocks noChangeArrowheads="1"/>
          </p:cNvSpPr>
          <p:nvPr/>
        </p:nvSpPr>
        <p:spPr bwMode="auto">
          <a:xfrm>
            <a:off x="3060700" y="4829175"/>
            <a:ext cx="1473200"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5616" name="Rectangle 16">
            <a:extLst>
              <a:ext uri="{FF2B5EF4-FFF2-40B4-BE49-F238E27FC236}">
                <a16:creationId xmlns="" xmlns:a16="http://schemas.microsoft.com/office/drawing/2014/main" id="{1DB1DBF3-4049-44C3-9F09-2D6DEAD6CF64}"/>
              </a:ext>
            </a:extLst>
          </p:cNvPr>
          <p:cNvSpPr>
            <a:spLocks noChangeArrowheads="1"/>
          </p:cNvSpPr>
          <p:nvPr/>
        </p:nvSpPr>
        <p:spPr bwMode="auto">
          <a:xfrm>
            <a:off x="4743450" y="48339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5617" name="Freeform 17">
            <a:extLst>
              <a:ext uri="{FF2B5EF4-FFF2-40B4-BE49-F238E27FC236}">
                <a16:creationId xmlns="" xmlns:a16="http://schemas.microsoft.com/office/drawing/2014/main" id="{5990363F-C6B2-44C7-89FE-A323E419F5AD}"/>
              </a:ext>
            </a:extLst>
          </p:cNvPr>
          <p:cNvSpPr>
            <a:spLocks/>
          </p:cNvSpPr>
          <p:nvPr/>
        </p:nvSpPr>
        <p:spPr bwMode="auto">
          <a:xfrm>
            <a:off x="4335463" y="4594225"/>
            <a:ext cx="369887" cy="987425"/>
          </a:xfrm>
          <a:custGeom>
            <a:avLst/>
            <a:gdLst>
              <a:gd name="T0" fmla="*/ 110 w 233"/>
              <a:gd name="T1" fmla="*/ 0 h 622"/>
              <a:gd name="T2" fmla="*/ 98 w 233"/>
              <a:gd name="T3" fmla="*/ 18 h 622"/>
              <a:gd name="T4" fmla="*/ 84 w 233"/>
              <a:gd name="T5" fmla="*/ 40 h 622"/>
              <a:gd name="T6" fmla="*/ 70 w 233"/>
              <a:gd name="T7" fmla="*/ 62 h 622"/>
              <a:gd name="T8" fmla="*/ 50 w 233"/>
              <a:gd name="T9" fmla="*/ 92 h 622"/>
              <a:gd name="T10" fmla="*/ 40 w 233"/>
              <a:gd name="T11" fmla="*/ 118 h 622"/>
              <a:gd name="T12" fmla="*/ 32 w 233"/>
              <a:gd name="T13" fmla="*/ 141 h 622"/>
              <a:gd name="T14" fmla="*/ 23 w 233"/>
              <a:gd name="T15" fmla="*/ 168 h 622"/>
              <a:gd name="T16" fmla="*/ 14 w 233"/>
              <a:gd name="T17" fmla="*/ 194 h 622"/>
              <a:gd name="T18" fmla="*/ 10 w 233"/>
              <a:gd name="T19" fmla="*/ 218 h 622"/>
              <a:gd name="T20" fmla="*/ 5 w 233"/>
              <a:gd name="T21" fmla="*/ 247 h 622"/>
              <a:gd name="T22" fmla="*/ 2 w 233"/>
              <a:gd name="T23" fmla="*/ 272 h 622"/>
              <a:gd name="T24" fmla="*/ 0 w 233"/>
              <a:gd name="T25" fmla="*/ 302 h 622"/>
              <a:gd name="T26" fmla="*/ 0 w 233"/>
              <a:gd name="T27" fmla="*/ 330 h 622"/>
              <a:gd name="T28" fmla="*/ 2 w 233"/>
              <a:gd name="T29" fmla="*/ 358 h 622"/>
              <a:gd name="T30" fmla="*/ 4 w 233"/>
              <a:gd name="T31" fmla="*/ 384 h 622"/>
              <a:gd name="T32" fmla="*/ 8 w 233"/>
              <a:gd name="T33" fmla="*/ 408 h 622"/>
              <a:gd name="T34" fmla="*/ 16 w 233"/>
              <a:gd name="T35" fmla="*/ 436 h 622"/>
              <a:gd name="T36" fmla="*/ 26 w 233"/>
              <a:gd name="T37" fmla="*/ 464 h 622"/>
              <a:gd name="T38" fmla="*/ 36 w 233"/>
              <a:gd name="T39" fmla="*/ 488 h 622"/>
              <a:gd name="T40" fmla="*/ 47 w 233"/>
              <a:gd name="T41" fmla="*/ 513 h 622"/>
              <a:gd name="T42" fmla="*/ 60 w 233"/>
              <a:gd name="T43" fmla="*/ 540 h 622"/>
              <a:gd name="T44" fmla="*/ 73 w 233"/>
              <a:gd name="T45" fmla="*/ 561 h 622"/>
              <a:gd name="T46" fmla="*/ 84 w 233"/>
              <a:gd name="T47" fmla="*/ 582 h 622"/>
              <a:gd name="T48" fmla="*/ 102 w 233"/>
              <a:gd name="T49" fmla="*/ 604 h 622"/>
              <a:gd name="T50" fmla="*/ 122 w 233"/>
              <a:gd name="T51" fmla="*/ 622 h 622"/>
              <a:gd name="T52" fmla="*/ 138 w 233"/>
              <a:gd name="T53" fmla="*/ 598 h 622"/>
              <a:gd name="T54" fmla="*/ 156 w 233"/>
              <a:gd name="T55" fmla="*/ 572 h 622"/>
              <a:gd name="T56" fmla="*/ 172 w 233"/>
              <a:gd name="T57" fmla="*/ 546 h 622"/>
              <a:gd name="T58" fmla="*/ 186 w 233"/>
              <a:gd name="T59" fmla="*/ 514 h 622"/>
              <a:gd name="T60" fmla="*/ 197 w 233"/>
              <a:gd name="T61" fmla="*/ 493 h 622"/>
              <a:gd name="T62" fmla="*/ 204 w 233"/>
              <a:gd name="T63" fmla="*/ 472 h 622"/>
              <a:gd name="T64" fmla="*/ 212 w 233"/>
              <a:gd name="T65" fmla="*/ 450 h 622"/>
              <a:gd name="T66" fmla="*/ 218 w 233"/>
              <a:gd name="T67" fmla="*/ 426 h 622"/>
              <a:gd name="T68" fmla="*/ 224 w 233"/>
              <a:gd name="T69" fmla="*/ 402 h 622"/>
              <a:gd name="T70" fmla="*/ 229 w 233"/>
              <a:gd name="T71" fmla="*/ 376 h 622"/>
              <a:gd name="T72" fmla="*/ 232 w 233"/>
              <a:gd name="T73" fmla="*/ 352 h 622"/>
              <a:gd name="T74" fmla="*/ 233 w 233"/>
              <a:gd name="T75" fmla="*/ 324 h 622"/>
              <a:gd name="T76" fmla="*/ 233 w 233"/>
              <a:gd name="T77" fmla="*/ 289 h 622"/>
              <a:gd name="T78" fmla="*/ 230 w 233"/>
              <a:gd name="T79" fmla="*/ 258 h 622"/>
              <a:gd name="T80" fmla="*/ 224 w 233"/>
              <a:gd name="T81" fmla="*/ 231 h 622"/>
              <a:gd name="T82" fmla="*/ 220 w 233"/>
              <a:gd name="T83" fmla="*/ 206 h 622"/>
              <a:gd name="T84" fmla="*/ 212 w 233"/>
              <a:gd name="T85" fmla="*/ 180 h 622"/>
              <a:gd name="T86" fmla="*/ 204 w 233"/>
              <a:gd name="T87" fmla="*/ 154 h 622"/>
              <a:gd name="T88" fmla="*/ 194 w 233"/>
              <a:gd name="T89" fmla="*/ 126 h 622"/>
              <a:gd name="T90" fmla="*/ 184 w 233"/>
              <a:gd name="T91" fmla="*/ 100 h 622"/>
              <a:gd name="T92" fmla="*/ 168 w 233"/>
              <a:gd name="T93" fmla="*/ 70 h 622"/>
              <a:gd name="T94" fmla="*/ 152 w 233"/>
              <a:gd name="T95" fmla="*/ 44 h 622"/>
              <a:gd name="T96" fmla="*/ 138 w 233"/>
              <a:gd name="T97" fmla="*/ 22 h 622"/>
              <a:gd name="T98" fmla="*/ 116 w 233"/>
              <a:gd name="T99"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3" h="622">
                <a:moveTo>
                  <a:pt x="110" y="0"/>
                </a:moveTo>
                <a:lnTo>
                  <a:pt x="98" y="18"/>
                </a:lnTo>
                <a:lnTo>
                  <a:pt x="84" y="40"/>
                </a:lnTo>
                <a:lnTo>
                  <a:pt x="70" y="62"/>
                </a:lnTo>
                <a:lnTo>
                  <a:pt x="50" y="92"/>
                </a:lnTo>
                <a:lnTo>
                  <a:pt x="40" y="118"/>
                </a:lnTo>
                <a:lnTo>
                  <a:pt x="32" y="141"/>
                </a:lnTo>
                <a:lnTo>
                  <a:pt x="23" y="168"/>
                </a:lnTo>
                <a:lnTo>
                  <a:pt x="14" y="194"/>
                </a:lnTo>
                <a:lnTo>
                  <a:pt x="10" y="218"/>
                </a:lnTo>
                <a:lnTo>
                  <a:pt x="5" y="247"/>
                </a:lnTo>
                <a:lnTo>
                  <a:pt x="2" y="272"/>
                </a:lnTo>
                <a:lnTo>
                  <a:pt x="0" y="302"/>
                </a:lnTo>
                <a:lnTo>
                  <a:pt x="0" y="330"/>
                </a:lnTo>
                <a:lnTo>
                  <a:pt x="2" y="358"/>
                </a:lnTo>
                <a:lnTo>
                  <a:pt x="4" y="384"/>
                </a:lnTo>
                <a:lnTo>
                  <a:pt x="8" y="408"/>
                </a:lnTo>
                <a:lnTo>
                  <a:pt x="16" y="436"/>
                </a:lnTo>
                <a:lnTo>
                  <a:pt x="26" y="464"/>
                </a:lnTo>
                <a:lnTo>
                  <a:pt x="36" y="488"/>
                </a:lnTo>
                <a:lnTo>
                  <a:pt x="47" y="513"/>
                </a:lnTo>
                <a:lnTo>
                  <a:pt x="60" y="540"/>
                </a:lnTo>
                <a:lnTo>
                  <a:pt x="73" y="561"/>
                </a:lnTo>
                <a:lnTo>
                  <a:pt x="84" y="582"/>
                </a:lnTo>
                <a:lnTo>
                  <a:pt x="102" y="604"/>
                </a:lnTo>
                <a:lnTo>
                  <a:pt x="122" y="622"/>
                </a:lnTo>
                <a:lnTo>
                  <a:pt x="138" y="598"/>
                </a:lnTo>
                <a:lnTo>
                  <a:pt x="156" y="572"/>
                </a:lnTo>
                <a:lnTo>
                  <a:pt x="172" y="546"/>
                </a:lnTo>
                <a:lnTo>
                  <a:pt x="186" y="514"/>
                </a:lnTo>
                <a:lnTo>
                  <a:pt x="197" y="493"/>
                </a:lnTo>
                <a:lnTo>
                  <a:pt x="204" y="472"/>
                </a:lnTo>
                <a:lnTo>
                  <a:pt x="212" y="450"/>
                </a:lnTo>
                <a:lnTo>
                  <a:pt x="218" y="426"/>
                </a:lnTo>
                <a:lnTo>
                  <a:pt x="224" y="402"/>
                </a:lnTo>
                <a:lnTo>
                  <a:pt x="229" y="376"/>
                </a:lnTo>
                <a:lnTo>
                  <a:pt x="232" y="352"/>
                </a:lnTo>
                <a:lnTo>
                  <a:pt x="233" y="324"/>
                </a:lnTo>
                <a:lnTo>
                  <a:pt x="233" y="289"/>
                </a:lnTo>
                <a:lnTo>
                  <a:pt x="230" y="258"/>
                </a:lnTo>
                <a:lnTo>
                  <a:pt x="224" y="231"/>
                </a:lnTo>
                <a:lnTo>
                  <a:pt x="220" y="206"/>
                </a:lnTo>
                <a:lnTo>
                  <a:pt x="212" y="180"/>
                </a:lnTo>
                <a:lnTo>
                  <a:pt x="204" y="154"/>
                </a:lnTo>
                <a:lnTo>
                  <a:pt x="194" y="126"/>
                </a:lnTo>
                <a:lnTo>
                  <a:pt x="184" y="100"/>
                </a:lnTo>
                <a:lnTo>
                  <a:pt x="168" y="70"/>
                </a:lnTo>
                <a:lnTo>
                  <a:pt x="152" y="44"/>
                </a:lnTo>
                <a:lnTo>
                  <a:pt x="138" y="22"/>
                </a:lnTo>
                <a:lnTo>
                  <a:pt x="116" y="0"/>
                </a:lnTo>
              </a:path>
            </a:pathLst>
          </a:custGeom>
          <a:gradFill rotWithShape="0">
            <a:gsLst>
              <a:gs pos="0">
                <a:srgbClr val="008080"/>
              </a:gs>
              <a:gs pos="50000">
                <a:srgbClr val="008080">
                  <a:gamma/>
                  <a:shade val="46275"/>
                  <a:invGamma/>
                </a:srgbClr>
              </a:gs>
              <a:gs pos="100000">
                <a:srgbClr val="00808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8" name="Rectangle 18">
            <a:extLst>
              <a:ext uri="{FF2B5EF4-FFF2-40B4-BE49-F238E27FC236}">
                <a16:creationId xmlns="" xmlns:a16="http://schemas.microsoft.com/office/drawing/2014/main" id="{327CBD3C-ED77-4F2E-BE7B-08A99E6B138F}"/>
              </a:ext>
            </a:extLst>
          </p:cNvPr>
          <p:cNvSpPr>
            <a:spLocks noChangeArrowheads="1"/>
          </p:cNvSpPr>
          <p:nvPr/>
        </p:nvSpPr>
        <p:spPr bwMode="auto">
          <a:xfrm>
            <a:off x="3043238" y="3411538"/>
            <a:ext cx="1771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Intersection</a:t>
            </a:r>
            <a:endParaRPr lang="en-US" altLang="en-US" sz="2400" i="1">
              <a:effectLst/>
            </a:endParaRPr>
          </a:p>
        </p:txBody>
      </p:sp>
      <p:sp>
        <p:nvSpPr>
          <p:cNvPr id="25619" name="Line 19">
            <a:extLst>
              <a:ext uri="{FF2B5EF4-FFF2-40B4-BE49-F238E27FC236}">
                <a16:creationId xmlns="" xmlns:a16="http://schemas.microsoft.com/office/drawing/2014/main" id="{A122B214-0548-4B37-A43E-BA20E9341170}"/>
              </a:ext>
            </a:extLst>
          </p:cNvPr>
          <p:cNvSpPr>
            <a:spLocks noChangeShapeType="1"/>
          </p:cNvSpPr>
          <p:nvPr/>
        </p:nvSpPr>
        <p:spPr bwMode="auto">
          <a:xfrm>
            <a:off x="4205288" y="3838575"/>
            <a:ext cx="304800" cy="1143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58014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 xmlns:a16="http://schemas.microsoft.com/office/drawing/2014/main" id="{044B0982-4E31-4BD9-AFC3-C47DE3B5070B}"/>
              </a:ext>
            </a:extLst>
          </p:cNvPr>
          <p:cNvSpPr>
            <a:spLocks noGrp="1" noChangeArrowheads="1"/>
          </p:cNvSpPr>
          <p:nvPr>
            <p:ph idx="1"/>
          </p:nvPr>
        </p:nvSpPr>
        <p:spPr>
          <a:xfrm>
            <a:off x="317740" y="1447800"/>
            <a:ext cx="8292860" cy="4758690"/>
          </a:xfrm>
          <a:noFill/>
          <a:ln/>
        </p:spPr>
        <p:txBody>
          <a:bodyPr/>
          <a:lstStyle/>
          <a:p>
            <a:pPr algn="just">
              <a:buFont typeface="Wingdings" panose="05000000000000000000" pitchFamily="2" charset="2"/>
              <a:buChar char="Ø"/>
            </a:pPr>
            <a:r>
              <a:rPr lang="en-US" altLang="en-US" dirty="0">
                <a:latin typeface="+mn-lt"/>
              </a:rPr>
              <a:t>Two events are said to be </a:t>
            </a:r>
            <a:r>
              <a:rPr lang="en-US" altLang="en-US" u="sng" dirty="0">
                <a:latin typeface="+mn-lt"/>
              </a:rPr>
              <a:t>mutually exclusive</a:t>
            </a:r>
            <a:r>
              <a:rPr lang="en-US" altLang="en-US" dirty="0">
                <a:latin typeface="+mn-lt"/>
              </a:rPr>
              <a:t> if the events have no sample points in common.  That is, two events are mutually exclusive if, when one event occurs, the other cannot occur</a:t>
            </a:r>
            <a:r>
              <a:rPr lang="en-US" altLang="en-US" dirty="0" smtClean="0">
                <a:latin typeface="+mn-lt"/>
              </a:rPr>
              <a:t>.</a:t>
            </a:r>
          </a:p>
          <a:p>
            <a:pPr algn="just">
              <a:buFont typeface="Wingdings" panose="05000000000000000000" pitchFamily="2" charset="2"/>
              <a:buChar char="Ø"/>
            </a:pPr>
            <a:endParaRPr lang="en-US" altLang="en-US" dirty="0">
              <a:latin typeface="+mn-lt"/>
            </a:endParaRPr>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p:txBody>
      </p:sp>
      <p:sp>
        <p:nvSpPr>
          <p:cNvPr id="29698" name="Rectangle 2">
            <a:extLst>
              <a:ext uri="{FF2B5EF4-FFF2-40B4-BE49-F238E27FC236}">
                <a16:creationId xmlns="" xmlns:a16="http://schemas.microsoft.com/office/drawing/2014/main" id="{5E1A0D5B-6A4F-44D0-8506-3C02B6C8BF05}"/>
              </a:ext>
            </a:extLst>
          </p:cNvPr>
          <p:cNvSpPr>
            <a:spLocks noGrp="1" noChangeArrowheads="1"/>
          </p:cNvSpPr>
          <p:nvPr>
            <p:ph type="title" idx="4294967295"/>
          </p:nvPr>
        </p:nvSpPr>
        <p:spPr>
          <a:xfrm>
            <a:off x="457200" y="274638"/>
            <a:ext cx="6184900" cy="783271"/>
          </a:xfrm>
          <a:noFill/>
          <a:ln/>
        </p:spPr>
        <p:txBody>
          <a:bodyPr>
            <a:normAutofit/>
          </a:bodyPr>
          <a:lstStyle/>
          <a:p>
            <a:r>
              <a:rPr lang="en-US" altLang="en-US" sz="4000" b="1" dirty="0">
                <a:latin typeface="+mn-lt"/>
              </a:rPr>
              <a:t>Mutually Exclusive Events</a:t>
            </a:r>
          </a:p>
        </p:txBody>
      </p:sp>
      <p:sp>
        <p:nvSpPr>
          <p:cNvPr id="29700" name="Rectangle 4">
            <a:extLst>
              <a:ext uri="{FF2B5EF4-FFF2-40B4-BE49-F238E27FC236}">
                <a16:creationId xmlns="" xmlns:a16="http://schemas.microsoft.com/office/drawing/2014/main" id="{A4039748-5E84-4C20-80E4-63CED02F89E8}"/>
              </a:ext>
            </a:extLst>
          </p:cNvPr>
          <p:cNvSpPr>
            <a:spLocks noChangeArrowheads="1"/>
          </p:cNvSpPr>
          <p:nvPr/>
        </p:nvSpPr>
        <p:spPr bwMode="auto">
          <a:xfrm>
            <a:off x="1747838" y="3405188"/>
            <a:ext cx="4508500" cy="22098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29701" name="Rectangle 5">
            <a:extLst>
              <a:ext uri="{FF2B5EF4-FFF2-40B4-BE49-F238E27FC236}">
                <a16:creationId xmlns="" xmlns:a16="http://schemas.microsoft.com/office/drawing/2014/main" id="{B4B1470C-29E2-49FB-8253-E54D56DA56D2}"/>
              </a:ext>
            </a:extLst>
          </p:cNvPr>
          <p:cNvSpPr>
            <a:spLocks noChangeArrowheads="1"/>
          </p:cNvSpPr>
          <p:nvPr/>
        </p:nvSpPr>
        <p:spPr bwMode="auto">
          <a:xfrm>
            <a:off x="6806965" y="2587111"/>
            <a:ext cx="1257300" cy="8191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dirty="0">
                <a:effectLst/>
              </a:rPr>
              <a:t>Sample </a:t>
            </a:r>
          </a:p>
          <a:p>
            <a:pPr algn="l"/>
            <a:r>
              <a:rPr lang="en-US" altLang="en-US" sz="2400" dirty="0">
                <a:effectLst/>
              </a:rPr>
              <a:t>Space </a:t>
            </a:r>
            <a:r>
              <a:rPr lang="en-US" altLang="en-US" sz="2400" i="1" dirty="0">
                <a:effectLst/>
              </a:rPr>
              <a:t>S</a:t>
            </a:r>
          </a:p>
        </p:txBody>
      </p:sp>
      <p:sp>
        <p:nvSpPr>
          <p:cNvPr id="29702" name="Line 6">
            <a:extLst>
              <a:ext uri="{FF2B5EF4-FFF2-40B4-BE49-F238E27FC236}">
                <a16:creationId xmlns="" xmlns:a16="http://schemas.microsoft.com/office/drawing/2014/main" id="{09398CA2-B229-438C-BE0D-1F7F3EE6ED1F}"/>
              </a:ext>
            </a:extLst>
          </p:cNvPr>
          <p:cNvSpPr>
            <a:spLocks noChangeShapeType="1"/>
          </p:cNvSpPr>
          <p:nvPr/>
        </p:nvSpPr>
        <p:spPr bwMode="auto">
          <a:xfrm flipH="1">
            <a:off x="6319720" y="2979045"/>
            <a:ext cx="423863" cy="33655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9703" name="Oval 7">
            <a:extLst>
              <a:ext uri="{FF2B5EF4-FFF2-40B4-BE49-F238E27FC236}">
                <a16:creationId xmlns="" xmlns:a16="http://schemas.microsoft.com/office/drawing/2014/main" id="{EF35185C-9003-4728-BAF2-E9F4E64C5703}"/>
              </a:ext>
            </a:extLst>
          </p:cNvPr>
          <p:cNvSpPr>
            <a:spLocks noChangeArrowheads="1"/>
          </p:cNvSpPr>
          <p:nvPr/>
        </p:nvSpPr>
        <p:spPr bwMode="auto">
          <a:xfrm>
            <a:off x="4480838" y="3646152"/>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29704" name="Rectangle 8">
            <a:extLst>
              <a:ext uri="{FF2B5EF4-FFF2-40B4-BE49-F238E27FC236}">
                <a16:creationId xmlns="" xmlns:a16="http://schemas.microsoft.com/office/drawing/2014/main" id="{295093EE-8686-4E95-BF64-31B05D493933}"/>
              </a:ext>
            </a:extLst>
          </p:cNvPr>
          <p:cNvSpPr>
            <a:spLocks noChangeArrowheads="1"/>
          </p:cNvSpPr>
          <p:nvPr/>
        </p:nvSpPr>
        <p:spPr bwMode="auto">
          <a:xfrm>
            <a:off x="4776112" y="4181766"/>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dirty="0">
                <a:effectLst>
                  <a:outerShdw blurRad="38100" dist="38100" dir="2700000" algn="tl">
                    <a:srgbClr val="000000"/>
                  </a:outerShdw>
                </a:effectLst>
              </a:rPr>
              <a:t>Event </a:t>
            </a:r>
            <a:r>
              <a:rPr lang="en-US" altLang="en-US" sz="2400" i="1" dirty="0">
                <a:effectLst>
                  <a:outerShdw blurRad="38100" dist="38100" dir="2700000" algn="tl">
                    <a:srgbClr val="000000"/>
                  </a:outerShdw>
                </a:effectLst>
              </a:rPr>
              <a:t>B</a:t>
            </a:r>
            <a:endParaRPr lang="en-US" altLang="en-US" sz="2400" i="1" dirty="0">
              <a:solidFill>
                <a:srgbClr val="000000"/>
              </a:solidFill>
              <a:effectLst/>
            </a:endParaRPr>
          </a:p>
        </p:txBody>
      </p:sp>
      <p:sp>
        <p:nvSpPr>
          <p:cNvPr id="29705" name="Oval 9">
            <a:extLst>
              <a:ext uri="{FF2B5EF4-FFF2-40B4-BE49-F238E27FC236}">
                <a16:creationId xmlns="" xmlns:a16="http://schemas.microsoft.com/office/drawing/2014/main" id="{F08BA7C0-58FB-40A3-8CE4-72ABBD9FB0FD}"/>
              </a:ext>
            </a:extLst>
          </p:cNvPr>
          <p:cNvSpPr>
            <a:spLocks noChangeArrowheads="1"/>
          </p:cNvSpPr>
          <p:nvPr/>
        </p:nvSpPr>
        <p:spPr bwMode="auto">
          <a:xfrm>
            <a:off x="2471857" y="36322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6" name="Rectangle 10">
            <a:extLst>
              <a:ext uri="{FF2B5EF4-FFF2-40B4-BE49-F238E27FC236}">
                <a16:creationId xmlns="" xmlns:a16="http://schemas.microsoft.com/office/drawing/2014/main" id="{508C3C57-05DE-465B-8F83-6DEA1FE1DD82}"/>
              </a:ext>
            </a:extLst>
          </p:cNvPr>
          <p:cNvSpPr>
            <a:spLocks noChangeArrowheads="1"/>
          </p:cNvSpPr>
          <p:nvPr/>
        </p:nvSpPr>
        <p:spPr bwMode="auto">
          <a:xfrm>
            <a:off x="2674263" y="4198938"/>
            <a:ext cx="12588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dirty="0">
                <a:effectLst>
                  <a:outerShdw blurRad="38100" dist="38100" dir="2700000" algn="tl">
                    <a:srgbClr val="000000"/>
                  </a:outerShdw>
                </a:effectLst>
              </a:rPr>
              <a:t>Event </a:t>
            </a:r>
            <a:r>
              <a:rPr lang="en-US" altLang="en-US" sz="2400" i="1" dirty="0">
                <a:effectLst>
                  <a:outerShdw blurRad="38100" dist="38100" dir="2700000" algn="tl">
                    <a:srgbClr val="000000"/>
                  </a:outerShdw>
                </a:effectLst>
              </a:rPr>
              <a:t>A</a:t>
            </a:r>
          </a:p>
        </p:txBody>
      </p:sp>
    </p:spTree>
    <p:extLst>
      <p:ext uri="{BB962C8B-B14F-4D97-AF65-F5344CB8AC3E}">
        <p14:creationId xmlns:p14="http://schemas.microsoft.com/office/powerpoint/2010/main" val="318458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7772400" cy="1143000"/>
          </a:xfrm>
          <a:prstGeom prst="rect">
            <a:avLst/>
          </a:prstGeom>
        </p:spPr>
        <p:txBody>
          <a:bodyPr>
            <a:normAutofit fontScale="90000"/>
          </a:bodyPr>
          <a:lstStyle/>
          <a:p>
            <a:r>
              <a:rPr lang="en-US" sz="3600" b="1" dirty="0"/>
              <a:t> </a:t>
            </a:r>
            <a:br>
              <a:rPr lang="en-US" sz="3600" b="1" dirty="0"/>
            </a:br>
            <a:r>
              <a:rPr lang="en-US" sz="3600" b="1" dirty="0">
                <a:latin typeface="Arial" panose="020B0604020202020204" pitchFamily="34" charset="0"/>
                <a:cs typeface="Arial" panose="020B0604020202020204" pitchFamily="34" charset="0"/>
              </a:rPr>
              <a:t>Axioms of Probability</a:t>
            </a:r>
            <a:r>
              <a:rPr lang="en-US" sz="3600" b="1" i="1" dirty="0">
                <a:latin typeface="Arial" panose="020B0604020202020204" pitchFamily="34" charset="0"/>
                <a:cs typeface="Arial" panose="020B0604020202020204" pitchFamily="34" charset="0"/>
              </a:rPr>
              <a:t/>
            </a:r>
            <a:br>
              <a:rPr lang="en-US" sz="3600" b="1" i="1" dirty="0">
                <a:latin typeface="Arial" panose="020B0604020202020204" pitchFamily="34" charset="0"/>
                <a:cs typeface="Arial" panose="020B0604020202020204" pitchFamily="34" charset="0"/>
              </a:rPr>
            </a:br>
            <a:endParaRPr lang="en-US" sz="3600" b="1" dirty="0">
              <a:solidFill>
                <a:schemeClr val="tx1"/>
              </a:solidFill>
              <a:latin typeface="Arial" panose="020B0604020202020204" pitchFamily="34" charset="0"/>
              <a:cs typeface="Arial" panose="020B0604020202020204" pitchFamily="34" charset="0"/>
            </a:endParaRPr>
          </a:p>
        </p:txBody>
      </p:sp>
      <p:pic>
        <p:nvPicPr>
          <p:cNvPr id="29704" name="Picture 8"/>
          <p:cNvPicPr>
            <a:picLocks noChangeAspect="1" noChangeArrowheads="1"/>
          </p:cNvPicPr>
          <p:nvPr/>
        </p:nvPicPr>
        <p:blipFill>
          <a:blip r:embed="rId2"/>
          <a:srcRect/>
          <a:stretch>
            <a:fillRect/>
          </a:stretch>
        </p:blipFill>
        <p:spPr bwMode="auto">
          <a:xfrm>
            <a:off x="152400" y="1600200"/>
            <a:ext cx="8991600" cy="4572000"/>
          </a:xfrm>
          <a:prstGeom prst="rect">
            <a:avLst/>
          </a:prstGeom>
          <a:noFill/>
          <a:ln w="9525">
            <a:noFill/>
            <a:miter lim="800000"/>
            <a:headEnd/>
            <a:tailEnd/>
          </a:ln>
          <a:effectLst/>
        </p:spPr>
      </p:pic>
    </p:spTree>
    <p:extLst>
      <p:ext uri="{BB962C8B-B14F-4D97-AF65-F5344CB8AC3E}">
        <p14:creationId xmlns:p14="http://schemas.microsoft.com/office/powerpoint/2010/main" val="263557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Line 7">
            <a:extLst>
              <a:ext uri="{FF2B5EF4-FFF2-40B4-BE49-F238E27FC236}">
                <a16:creationId xmlns="" xmlns:a16="http://schemas.microsoft.com/office/drawing/2014/main" id="{64E4145A-E71E-43C2-8200-139C471EF364}"/>
              </a:ext>
            </a:extLst>
          </p:cNvPr>
          <p:cNvSpPr>
            <a:spLocks noChangeShapeType="1"/>
          </p:cNvSpPr>
          <p:nvPr/>
        </p:nvSpPr>
        <p:spPr bwMode="auto">
          <a:xfrm>
            <a:off x="823753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1" name="Line 5">
            <a:extLst>
              <a:ext uri="{FF2B5EF4-FFF2-40B4-BE49-F238E27FC236}">
                <a16:creationId xmlns="" xmlns:a16="http://schemas.microsoft.com/office/drawing/2014/main" id="{592ED2CB-1353-4FC1-83EE-76DC36656358}"/>
              </a:ext>
            </a:extLst>
          </p:cNvPr>
          <p:cNvSpPr>
            <a:spLocks noChangeShapeType="1"/>
          </p:cNvSpPr>
          <p:nvPr/>
        </p:nvSpPr>
        <p:spPr bwMode="auto">
          <a:xfrm>
            <a:off x="2643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2" name="Line 6">
            <a:extLst>
              <a:ext uri="{FF2B5EF4-FFF2-40B4-BE49-F238E27FC236}">
                <a16:creationId xmlns="" xmlns:a16="http://schemas.microsoft.com/office/drawing/2014/main" id="{952131F7-1F9A-4DF4-A9B4-00304792E343}"/>
              </a:ext>
            </a:extLst>
          </p:cNvPr>
          <p:cNvSpPr>
            <a:spLocks noChangeShapeType="1"/>
          </p:cNvSpPr>
          <p:nvPr/>
        </p:nvSpPr>
        <p:spPr bwMode="auto">
          <a:xfrm>
            <a:off x="5437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8" name="Rectangle 2">
            <a:extLst>
              <a:ext uri="{FF2B5EF4-FFF2-40B4-BE49-F238E27FC236}">
                <a16:creationId xmlns="" xmlns:a16="http://schemas.microsoft.com/office/drawing/2014/main" id="{537D537B-FA0E-4D45-85F6-C0A764A52CD4}"/>
              </a:ext>
            </a:extLst>
          </p:cNvPr>
          <p:cNvSpPr>
            <a:spLocks noGrp="1" noChangeArrowheads="1"/>
          </p:cNvSpPr>
          <p:nvPr>
            <p:ph type="title" idx="4294967295"/>
          </p:nvPr>
        </p:nvSpPr>
        <p:spPr/>
        <p:txBody>
          <a:bodyPr>
            <a:normAutofit/>
          </a:bodyPr>
          <a:lstStyle/>
          <a:p>
            <a:pPr algn="ctr"/>
            <a:r>
              <a:rPr lang="en-US" altLang="en-US" sz="2800" b="1" dirty="0">
                <a:latin typeface="+mn-lt"/>
              </a:rPr>
              <a:t>Probability as a Numerical Measure</a:t>
            </a:r>
            <a:br>
              <a:rPr lang="en-US" altLang="en-US" sz="2800" b="1" dirty="0">
                <a:latin typeface="+mn-lt"/>
              </a:rPr>
            </a:br>
            <a:r>
              <a:rPr lang="en-US" altLang="en-US" sz="2800" b="1" dirty="0">
                <a:latin typeface="+mn-lt"/>
              </a:rPr>
              <a:t>of the Likelihood of Occurrence</a:t>
            </a:r>
          </a:p>
        </p:txBody>
      </p:sp>
      <p:sp>
        <p:nvSpPr>
          <p:cNvPr id="106500" name="Line 4">
            <a:extLst>
              <a:ext uri="{FF2B5EF4-FFF2-40B4-BE49-F238E27FC236}">
                <a16:creationId xmlns="" xmlns:a16="http://schemas.microsoft.com/office/drawing/2014/main" id="{98493102-560B-4364-862E-B98EF59A7656}"/>
              </a:ext>
            </a:extLst>
          </p:cNvPr>
          <p:cNvSpPr>
            <a:spLocks noChangeShapeType="1"/>
          </p:cNvSpPr>
          <p:nvPr/>
        </p:nvSpPr>
        <p:spPr bwMode="auto">
          <a:xfrm>
            <a:off x="3690938" y="2630488"/>
            <a:ext cx="3390900" cy="0"/>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9" name="Line 3">
            <a:extLst>
              <a:ext uri="{FF2B5EF4-FFF2-40B4-BE49-F238E27FC236}">
                <a16:creationId xmlns="" xmlns:a16="http://schemas.microsoft.com/office/drawing/2014/main" id="{8987AF3F-D9C8-4801-9416-B0D41B7EEE66}"/>
              </a:ext>
            </a:extLst>
          </p:cNvPr>
          <p:cNvSpPr>
            <a:spLocks noChangeShapeType="1"/>
          </p:cNvSpPr>
          <p:nvPr/>
        </p:nvSpPr>
        <p:spPr bwMode="auto">
          <a:xfrm>
            <a:off x="2643188" y="3309938"/>
            <a:ext cx="5600700" cy="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6" name="Text Box 10">
            <a:extLst>
              <a:ext uri="{FF2B5EF4-FFF2-40B4-BE49-F238E27FC236}">
                <a16:creationId xmlns="" xmlns:a16="http://schemas.microsoft.com/office/drawing/2014/main" id="{B2F73107-430F-4C09-8EC0-23D8D1A45941}"/>
              </a:ext>
            </a:extLst>
          </p:cNvPr>
          <p:cNvSpPr txBox="1">
            <a:spLocks noChangeArrowheads="1"/>
          </p:cNvSpPr>
          <p:nvPr/>
        </p:nvSpPr>
        <p:spPr bwMode="auto">
          <a:xfrm>
            <a:off x="2474913" y="27241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0</a:t>
            </a:r>
          </a:p>
        </p:txBody>
      </p:sp>
      <p:sp>
        <p:nvSpPr>
          <p:cNvPr id="106507" name="Text Box 11">
            <a:extLst>
              <a:ext uri="{FF2B5EF4-FFF2-40B4-BE49-F238E27FC236}">
                <a16:creationId xmlns="" xmlns:a16="http://schemas.microsoft.com/office/drawing/2014/main" id="{04D93DA2-8205-45FD-936B-289C56165C97}"/>
              </a:ext>
            </a:extLst>
          </p:cNvPr>
          <p:cNvSpPr txBox="1">
            <a:spLocks noChangeArrowheads="1"/>
          </p:cNvSpPr>
          <p:nvPr/>
        </p:nvSpPr>
        <p:spPr bwMode="auto">
          <a:xfrm>
            <a:off x="8062913" y="2724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1</a:t>
            </a:r>
          </a:p>
        </p:txBody>
      </p:sp>
      <p:sp>
        <p:nvSpPr>
          <p:cNvPr id="106508" name="Text Box 12">
            <a:extLst>
              <a:ext uri="{FF2B5EF4-FFF2-40B4-BE49-F238E27FC236}">
                <a16:creationId xmlns="" xmlns:a16="http://schemas.microsoft.com/office/drawing/2014/main" id="{FA598C26-A856-4790-9CB2-2BD6F5953916}"/>
              </a:ext>
            </a:extLst>
          </p:cNvPr>
          <p:cNvSpPr txBox="1">
            <a:spLocks noChangeArrowheads="1"/>
          </p:cNvSpPr>
          <p:nvPr/>
        </p:nvSpPr>
        <p:spPr bwMode="auto">
          <a:xfrm>
            <a:off x="5243513" y="273685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.5</a:t>
            </a:r>
          </a:p>
        </p:txBody>
      </p:sp>
      <p:sp>
        <p:nvSpPr>
          <p:cNvPr id="106509" name="Text Box 13">
            <a:extLst>
              <a:ext uri="{FF2B5EF4-FFF2-40B4-BE49-F238E27FC236}">
                <a16:creationId xmlns="" xmlns:a16="http://schemas.microsoft.com/office/drawing/2014/main" id="{75E72F68-BECE-4E3E-B55A-59D21679135E}"/>
              </a:ext>
            </a:extLst>
          </p:cNvPr>
          <p:cNvSpPr txBox="1">
            <a:spLocks noChangeArrowheads="1"/>
          </p:cNvSpPr>
          <p:nvPr/>
        </p:nvSpPr>
        <p:spPr bwMode="auto">
          <a:xfrm>
            <a:off x="2930525" y="2003425"/>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a:effectLst>
                  <a:outerShdw blurRad="38100" dist="38100" dir="2700000" algn="tl">
                    <a:srgbClr val="000000"/>
                  </a:outerShdw>
                </a:effectLst>
              </a:rPr>
              <a:t>Increasing Likelihood of Occurrence</a:t>
            </a:r>
          </a:p>
        </p:txBody>
      </p:sp>
      <p:sp>
        <p:nvSpPr>
          <p:cNvPr id="106510" name="Text Box 14">
            <a:extLst>
              <a:ext uri="{FF2B5EF4-FFF2-40B4-BE49-F238E27FC236}">
                <a16:creationId xmlns="" xmlns:a16="http://schemas.microsoft.com/office/drawing/2014/main" id="{AAA1F6E3-F287-4C4C-B8DC-886B99DAE9E6}"/>
              </a:ext>
            </a:extLst>
          </p:cNvPr>
          <p:cNvSpPr txBox="1">
            <a:spLocks noChangeArrowheads="1"/>
          </p:cNvSpPr>
          <p:nvPr/>
        </p:nvSpPr>
        <p:spPr bwMode="auto">
          <a:xfrm>
            <a:off x="655638" y="2990850"/>
            <a:ext cx="178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Probability:</a:t>
            </a:r>
          </a:p>
        </p:txBody>
      </p:sp>
      <p:sp>
        <p:nvSpPr>
          <p:cNvPr id="106511" name="Text Box 15">
            <a:extLst>
              <a:ext uri="{FF2B5EF4-FFF2-40B4-BE49-F238E27FC236}">
                <a16:creationId xmlns="" xmlns:a16="http://schemas.microsoft.com/office/drawing/2014/main" id="{EC9B8E02-5041-44A7-A767-DA595C601B0C}"/>
              </a:ext>
            </a:extLst>
          </p:cNvPr>
          <p:cNvSpPr txBox="1">
            <a:spLocks noChangeArrowheads="1"/>
          </p:cNvSpPr>
          <p:nvPr/>
        </p:nvSpPr>
        <p:spPr bwMode="auto">
          <a:xfrm>
            <a:off x="3381375" y="3924300"/>
            <a:ext cx="4454525"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50000"/>
              </a:spcBef>
            </a:pPr>
            <a:r>
              <a:rPr lang="en-US" altLang="en-US" sz="2400">
                <a:effectLst>
                  <a:outerShdw blurRad="38100" dist="38100" dir="2700000" algn="tl">
                    <a:srgbClr val="000000"/>
                  </a:outerShdw>
                </a:effectLst>
              </a:rPr>
              <a:t>The occurrence of the event is</a:t>
            </a:r>
          </a:p>
          <a:p>
            <a:pPr algn="l">
              <a:lnSpc>
                <a:spcPct val="70000"/>
              </a:lnSpc>
              <a:spcBef>
                <a:spcPct val="50000"/>
              </a:spcBef>
            </a:pPr>
            <a:r>
              <a:rPr lang="en-US" altLang="en-US" sz="2400">
                <a:effectLst>
                  <a:outerShdw blurRad="38100" dist="38100" dir="2700000" algn="tl">
                    <a:srgbClr val="000000"/>
                  </a:outerShdw>
                </a:effectLst>
              </a:rPr>
              <a:t>  just as likely as it is unlikely.</a:t>
            </a:r>
          </a:p>
        </p:txBody>
      </p:sp>
      <p:sp>
        <p:nvSpPr>
          <p:cNvPr id="106512" name="Line 16">
            <a:extLst>
              <a:ext uri="{FF2B5EF4-FFF2-40B4-BE49-F238E27FC236}">
                <a16:creationId xmlns="" xmlns:a16="http://schemas.microsoft.com/office/drawing/2014/main" id="{CC00A0B8-68BE-4700-901F-99BCAFBE41D9}"/>
              </a:ext>
            </a:extLst>
          </p:cNvPr>
          <p:cNvSpPr>
            <a:spLocks noChangeShapeType="1"/>
          </p:cNvSpPr>
          <p:nvPr/>
        </p:nvSpPr>
        <p:spPr bwMode="auto">
          <a:xfrm flipH="1" flipV="1">
            <a:off x="5441950" y="3429000"/>
            <a:ext cx="0" cy="392113"/>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58CD1CD-6AFE-AC13-EC06-2B6E733BDAFC}"/>
              </a:ext>
            </a:extLst>
          </p:cNvPr>
          <p:cNvSpPr>
            <a:spLocks noGrp="1"/>
          </p:cNvSpPr>
          <p:nvPr>
            <p:ph idx="1"/>
          </p:nvPr>
        </p:nvSpPr>
        <p:spPr>
          <a:xfrm>
            <a:off x="152400" y="1447800"/>
            <a:ext cx="8839200" cy="4907281"/>
          </a:xfrm>
        </p:spPr>
        <p:txBody>
          <a:bodyPr/>
          <a:lstStyle/>
          <a:p>
            <a:pPr algn="just" defTabSz="914400" eaLnBrk="0" fontAlgn="base" hangingPunct="0">
              <a:spcBef>
                <a:spcPct val="0"/>
              </a:spcBef>
              <a:spcAft>
                <a:spcPct val="0"/>
              </a:spcAft>
            </a:pPr>
            <a:endParaRPr lang="en-US" altLang="en-US" sz="2400" dirty="0" smtClean="0">
              <a:solidFill>
                <a:prstClr val="black"/>
              </a:solidFill>
              <a:latin typeface="Times New Roman" pitchFamily="18" charset="0"/>
              <a:cs typeface="Times New Roman" pitchFamily="18" charset="0"/>
            </a:endParaRPr>
          </a:p>
          <a:p>
            <a:pPr algn="just" defTabSz="914400" eaLnBrk="0" fontAlgn="base" hangingPunct="0">
              <a:spcBef>
                <a:spcPct val="0"/>
              </a:spcBef>
              <a:spcAft>
                <a:spcPct val="0"/>
              </a:spcAft>
              <a:buFont typeface="Arial" panose="020B0604020202020204" pitchFamily="34" charset="0"/>
              <a:buChar char="•"/>
            </a:pPr>
            <a:r>
              <a:rPr lang="en-US" altLang="en-US" sz="2400" dirty="0" smtClean="0">
                <a:solidFill>
                  <a:prstClr val="black"/>
                </a:solidFill>
                <a:latin typeface="Times New Roman" pitchFamily="18" charset="0"/>
                <a:cs typeface="Times New Roman" pitchFamily="18" charset="0"/>
              </a:rPr>
              <a:t>The </a:t>
            </a:r>
            <a:r>
              <a:rPr lang="en-US" altLang="en-US" sz="2400" dirty="0">
                <a:solidFill>
                  <a:prstClr val="black"/>
                </a:solidFill>
                <a:latin typeface="Times New Roman" pitchFamily="18" charset="0"/>
                <a:cs typeface="Times New Roman" pitchFamily="18" charset="0"/>
              </a:rPr>
              <a:t>probability that event </a:t>
            </a:r>
            <a:r>
              <a:rPr lang="en-US" altLang="en-US" sz="2400" i="1" dirty="0">
                <a:solidFill>
                  <a:prstClr val="black"/>
                </a:solidFill>
                <a:latin typeface="Times New Roman" pitchFamily="18" charset="0"/>
                <a:cs typeface="Times New Roman" pitchFamily="18" charset="0"/>
              </a:rPr>
              <a:t>A </a:t>
            </a:r>
            <a:r>
              <a:rPr lang="en-US" altLang="en-US" sz="2400" dirty="0">
                <a:solidFill>
                  <a:prstClr val="black"/>
                </a:solidFill>
                <a:latin typeface="Times New Roman" pitchFamily="18" charset="0"/>
                <a:cs typeface="Times New Roman" pitchFamily="18" charset="0"/>
              </a:rPr>
              <a:t>or </a:t>
            </a:r>
            <a:r>
              <a:rPr lang="en-US" altLang="en-US" sz="2400" i="1" dirty="0">
                <a:solidFill>
                  <a:prstClr val="black"/>
                </a:solidFill>
                <a:latin typeface="Times New Roman" pitchFamily="18" charset="0"/>
                <a:cs typeface="Times New Roman" pitchFamily="18" charset="0"/>
              </a:rPr>
              <a:t>B </a:t>
            </a:r>
            <a:r>
              <a:rPr lang="en-US" altLang="en-US" sz="2400" dirty="0">
                <a:solidFill>
                  <a:prstClr val="black"/>
                </a:solidFill>
                <a:latin typeface="Times New Roman" pitchFamily="18" charset="0"/>
                <a:cs typeface="Times New Roman" pitchFamily="18" charset="0"/>
              </a:rPr>
              <a:t>will occur is given by</a:t>
            </a:r>
          </a:p>
          <a:p>
            <a:pPr algn="just" defTabSz="914400" eaLnBrk="0" fontAlgn="base" hangingPunct="0">
              <a:spcBef>
                <a:spcPct val="0"/>
              </a:spcBef>
              <a:spcAft>
                <a:spcPct val="0"/>
              </a:spcAft>
            </a:pPr>
            <a:r>
              <a:rPr lang="en-US" altLang="en-US" sz="2400" b="1" i="1" dirty="0">
                <a:solidFill>
                  <a:srgbClr val="7F7F7F"/>
                </a:solidFill>
                <a:latin typeface="Times New Roman" pitchFamily="18" charset="0"/>
                <a:cs typeface="Times New Roman" pitchFamily="18" charset="0"/>
              </a:rPr>
              <a:t>	</a:t>
            </a:r>
            <a:endParaRPr lang="en-US" altLang="en-US" sz="2400" b="1" i="1" dirty="0" smtClean="0">
              <a:solidFill>
                <a:srgbClr val="7F7F7F"/>
              </a:solidFill>
              <a:latin typeface="Times New Roman" pitchFamily="18" charset="0"/>
              <a:cs typeface="Times New Roman" pitchFamily="18" charset="0"/>
            </a:endParaRPr>
          </a:p>
          <a:p>
            <a:pPr algn="just" defTabSz="914400" eaLnBrk="0" fontAlgn="base" hangingPunct="0">
              <a:spcBef>
                <a:spcPct val="0"/>
              </a:spcBef>
              <a:spcAft>
                <a:spcPct val="0"/>
              </a:spcAft>
            </a:pPr>
            <a:r>
              <a:rPr lang="en-US" altLang="en-US" sz="2400" b="1" i="1" dirty="0" smtClean="0">
                <a:solidFill>
                  <a:srgbClr val="800080"/>
                </a:solidFill>
                <a:latin typeface="Times New Roman" pitchFamily="18" charset="0"/>
                <a:cs typeface="Times New Roman" pitchFamily="18" charset="0"/>
              </a:rPr>
              <a:t>	P </a:t>
            </a:r>
            <a:r>
              <a:rPr lang="en-US" altLang="en-US" sz="2400" b="1" dirty="0">
                <a:solidFill>
                  <a:srgbClr val="800080"/>
                </a:solidFill>
                <a:latin typeface="Times New Roman" pitchFamily="18" charset="0"/>
                <a:cs typeface="Times New Roman" pitchFamily="18" charset="0"/>
              </a:rPr>
              <a:t>(</a:t>
            </a:r>
            <a:r>
              <a:rPr lang="en-US" altLang="en-US" sz="2400" b="1" i="1" dirty="0">
                <a:solidFill>
                  <a:srgbClr val="800080"/>
                </a:solidFill>
                <a:latin typeface="Times New Roman" pitchFamily="18" charset="0"/>
                <a:cs typeface="Times New Roman" pitchFamily="18" charset="0"/>
              </a:rPr>
              <a:t>A</a:t>
            </a:r>
            <a:r>
              <a:rPr lang="en-US" altLang="en-US" sz="2400" b="1" dirty="0">
                <a:solidFill>
                  <a:srgbClr val="800080"/>
                </a:solidFill>
                <a:latin typeface="Times New Roman" pitchFamily="18" charset="0"/>
                <a:cs typeface="Times New Roman" pitchFamily="18" charset="0"/>
              </a:rPr>
              <a:t> </a:t>
            </a:r>
            <a:r>
              <a:rPr lang="en-US" altLang="en-US" sz="2400" dirty="0">
                <a:solidFill>
                  <a:prstClr val="black"/>
                </a:solidFill>
                <a:latin typeface="Times New Roman" pitchFamily="18" charset="0"/>
                <a:cs typeface="Times New Roman" pitchFamily="18" charset="0"/>
              </a:rPr>
              <a:t>U</a:t>
            </a:r>
            <a:r>
              <a:rPr lang="en-US" altLang="en-US" sz="2400" b="1" dirty="0">
                <a:solidFill>
                  <a:srgbClr val="800080"/>
                </a:solidFill>
                <a:latin typeface="Times New Roman" pitchFamily="18" charset="0"/>
                <a:cs typeface="Times New Roman" pitchFamily="18" charset="0"/>
              </a:rPr>
              <a:t> B) = </a:t>
            </a:r>
            <a:r>
              <a:rPr lang="en-US" altLang="en-US" sz="2400" b="1" i="1" dirty="0">
                <a:solidFill>
                  <a:srgbClr val="800080"/>
                </a:solidFill>
                <a:latin typeface="Times New Roman" pitchFamily="18" charset="0"/>
                <a:cs typeface="Times New Roman" pitchFamily="18" charset="0"/>
              </a:rPr>
              <a:t>P </a:t>
            </a:r>
            <a:r>
              <a:rPr lang="en-US" altLang="en-US" sz="2400" b="1" dirty="0">
                <a:solidFill>
                  <a:srgbClr val="800080"/>
                </a:solidFill>
                <a:latin typeface="Times New Roman" pitchFamily="18" charset="0"/>
                <a:cs typeface="Times New Roman" pitchFamily="18" charset="0"/>
              </a:rPr>
              <a:t>(</a:t>
            </a:r>
            <a:r>
              <a:rPr lang="en-US" altLang="en-US" sz="2400" b="1" i="1" dirty="0">
                <a:solidFill>
                  <a:srgbClr val="800080"/>
                </a:solidFill>
                <a:latin typeface="Times New Roman" pitchFamily="18" charset="0"/>
                <a:cs typeface="Times New Roman" pitchFamily="18" charset="0"/>
              </a:rPr>
              <a:t>A</a:t>
            </a:r>
            <a:r>
              <a:rPr lang="en-US" altLang="en-US" sz="2400" b="1" dirty="0">
                <a:solidFill>
                  <a:srgbClr val="800080"/>
                </a:solidFill>
                <a:latin typeface="Times New Roman" pitchFamily="18" charset="0"/>
                <a:cs typeface="Times New Roman" pitchFamily="18" charset="0"/>
              </a:rPr>
              <a:t>) + </a:t>
            </a:r>
            <a:r>
              <a:rPr lang="en-US" altLang="en-US" sz="2400" b="1" i="1" dirty="0">
                <a:solidFill>
                  <a:srgbClr val="800080"/>
                </a:solidFill>
                <a:latin typeface="Times New Roman" pitchFamily="18" charset="0"/>
                <a:cs typeface="Times New Roman" pitchFamily="18" charset="0"/>
              </a:rPr>
              <a:t>P </a:t>
            </a:r>
            <a:r>
              <a:rPr lang="en-US" altLang="en-US" sz="2400" b="1" dirty="0">
                <a:solidFill>
                  <a:srgbClr val="800080"/>
                </a:solidFill>
                <a:latin typeface="Times New Roman" pitchFamily="18" charset="0"/>
                <a:cs typeface="Times New Roman" pitchFamily="18" charset="0"/>
              </a:rPr>
              <a:t>(B) – </a:t>
            </a:r>
            <a:r>
              <a:rPr lang="en-US" altLang="en-US" sz="2400" b="1" i="1" dirty="0">
                <a:solidFill>
                  <a:srgbClr val="800080"/>
                </a:solidFill>
                <a:latin typeface="Times New Roman" pitchFamily="18" charset="0"/>
                <a:cs typeface="Times New Roman" pitchFamily="18" charset="0"/>
              </a:rPr>
              <a:t>P </a:t>
            </a:r>
            <a:r>
              <a:rPr lang="en-US" altLang="en-US" sz="2400" b="1" dirty="0">
                <a:solidFill>
                  <a:srgbClr val="800080"/>
                </a:solidFill>
                <a:latin typeface="Times New Roman" pitchFamily="18" charset="0"/>
                <a:cs typeface="Times New Roman" pitchFamily="18" charset="0"/>
              </a:rPr>
              <a:t>(</a:t>
            </a:r>
            <a:r>
              <a:rPr lang="en-US" altLang="en-US" sz="2400" b="1" i="1" dirty="0">
                <a:solidFill>
                  <a:srgbClr val="800080"/>
                </a:solidFill>
                <a:latin typeface="Times New Roman" pitchFamily="18" charset="0"/>
                <a:cs typeface="Times New Roman" pitchFamily="18" charset="0"/>
              </a:rPr>
              <a:t>A </a:t>
            </a:r>
            <a:r>
              <a:rPr lang="en-US" altLang="en-US" sz="2400" dirty="0">
                <a:solidFill>
                  <a:prstClr val="black"/>
                </a:solidFill>
                <a:latin typeface="Times New Roman" pitchFamily="18" charset="0"/>
                <a:cs typeface="Times New Roman" pitchFamily="18" charset="0"/>
              </a:rPr>
              <a:t>∩</a:t>
            </a:r>
            <a:r>
              <a:rPr lang="en-US" altLang="en-US" sz="2400" b="1" i="1" dirty="0">
                <a:solidFill>
                  <a:srgbClr val="800080"/>
                </a:solidFill>
                <a:latin typeface="Times New Roman" pitchFamily="18" charset="0"/>
                <a:cs typeface="Times New Roman" pitchFamily="18" charset="0"/>
              </a:rPr>
              <a:t> B </a:t>
            </a:r>
            <a:r>
              <a:rPr lang="en-US" altLang="en-US" sz="2400" b="1" dirty="0">
                <a:solidFill>
                  <a:srgbClr val="800080"/>
                </a:solidFill>
                <a:latin typeface="Times New Roman" pitchFamily="18" charset="0"/>
                <a:cs typeface="Times New Roman" pitchFamily="18" charset="0"/>
              </a:rPr>
              <a:t>)</a:t>
            </a:r>
            <a:r>
              <a:rPr lang="en-US" altLang="en-US" sz="2400" b="1" dirty="0">
                <a:solidFill>
                  <a:prstClr val="black"/>
                </a:solidFill>
                <a:latin typeface="Times New Roman" pitchFamily="18" charset="0"/>
                <a:cs typeface="Times New Roman" pitchFamily="18" charset="0"/>
              </a:rPr>
              <a:t>.</a:t>
            </a:r>
          </a:p>
          <a:p>
            <a:pPr algn="just" defTabSz="914400" eaLnBrk="0" fontAlgn="base" hangingPunct="0">
              <a:spcBef>
                <a:spcPct val="0"/>
              </a:spcBef>
              <a:spcAft>
                <a:spcPct val="0"/>
              </a:spcAft>
            </a:pPr>
            <a:endParaRPr lang="en-US" altLang="en-US" sz="2400" dirty="0" smtClean="0">
              <a:solidFill>
                <a:prstClr val="black"/>
              </a:solidFill>
              <a:latin typeface="Times New Roman" pitchFamily="18" charset="0"/>
              <a:cs typeface="Times New Roman" pitchFamily="18" charset="0"/>
            </a:endParaRPr>
          </a:p>
          <a:p>
            <a:pPr algn="just" defTabSz="914400" eaLnBrk="0" fontAlgn="base" hangingPunct="0">
              <a:spcBef>
                <a:spcPct val="0"/>
              </a:spcBef>
              <a:spcAft>
                <a:spcPct val="0"/>
              </a:spcAft>
            </a:pPr>
            <a:endParaRPr lang="en-US" altLang="en-US" dirty="0">
              <a:solidFill>
                <a:prstClr val="black"/>
              </a:solidFill>
              <a:latin typeface="Times New Roman" pitchFamily="18" charset="0"/>
              <a:cs typeface="Times New Roman" pitchFamily="18" charset="0"/>
            </a:endParaRPr>
          </a:p>
          <a:p>
            <a:pPr algn="just" defTabSz="914400" eaLnBrk="0" fontAlgn="base" hangingPunct="0">
              <a:spcBef>
                <a:spcPct val="0"/>
              </a:spcBef>
              <a:spcAft>
                <a:spcPct val="0"/>
              </a:spcAft>
              <a:buFont typeface="Arial" panose="020B0604020202020204" pitchFamily="34" charset="0"/>
              <a:buChar char="•"/>
            </a:pPr>
            <a:r>
              <a:rPr lang="en-US" altLang="en-US" sz="2400" dirty="0" smtClean="0">
                <a:solidFill>
                  <a:prstClr val="black"/>
                </a:solidFill>
                <a:latin typeface="Times New Roman" pitchFamily="18" charset="0"/>
                <a:cs typeface="Times New Roman" pitchFamily="18" charset="0"/>
              </a:rPr>
              <a:t>If </a:t>
            </a:r>
            <a:r>
              <a:rPr lang="en-US" altLang="en-US" sz="2400" dirty="0">
                <a:solidFill>
                  <a:prstClr val="black"/>
                </a:solidFill>
                <a:latin typeface="Times New Roman" pitchFamily="18" charset="0"/>
                <a:cs typeface="Times New Roman" pitchFamily="18" charset="0"/>
              </a:rPr>
              <a:t>events </a:t>
            </a:r>
            <a:r>
              <a:rPr lang="en-US" altLang="en-US" sz="2400" i="1" dirty="0">
                <a:solidFill>
                  <a:prstClr val="black"/>
                </a:solidFill>
                <a:latin typeface="Times New Roman" pitchFamily="18" charset="0"/>
                <a:cs typeface="Times New Roman" pitchFamily="18" charset="0"/>
              </a:rPr>
              <a:t>A</a:t>
            </a:r>
            <a:r>
              <a:rPr lang="en-US" altLang="en-US" sz="2400" dirty="0">
                <a:solidFill>
                  <a:prstClr val="black"/>
                </a:solidFill>
                <a:latin typeface="Times New Roman" pitchFamily="18" charset="0"/>
                <a:cs typeface="Times New Roman" pitchFamily="18" charset="0"/>
              </a:rPr>
              <a:t> and </a:t>
            </a:r>
            <a:r>
              <a:rPr lang="en-US" altLang="en-US" sz="2400" i="1" dirty="0">
                <a:solidFill>
                  <a:prstClr val="black"/>
                </a:solidFill>
                <a:latin typeface="Times New Roman" pitchFamily="18" charset="0"/>
                <a:cs typeface="Times New Roman" pitchFamily="18" charset="0"/>
              </a:rPr>
              <a:t>B</a:t>
            </a:r>
            <a:r>
              <a:rPr lang="en-US" altLang="en-US" sz="2400" dirty="0">
                <a:solidFill>
                  <a:prstClr val="black"/>
                </a:solidFill>
                <a:latin typeface="Times New Roman" pitchFamily="18" charset="0"/>
                <a:cs typeface="Times New Roman" pitchFamily="18" charset="0"/>
              </a:rPr>
              <a:t> are </a:t>
            </a:r>
            <a:r>
              <a:rPr lang="en-US" altLang="en-US" sz="2400" b="1" dirty="0">
                <a:solidFill>
                  <a:prstClr val="black"/>
                </a:solidFill>
                <a:latin typeface="Times New Roman" pitchFamily="18" charset="0"/>
                <a:cs typeface="Times New Roman" pitchFamily="18" charset="0"/>
              </a:rPr>
              <a:t>mutually exclusive</a:t>
            </a:r>
            <a:r>
              <a:rPr lang="en-US" altLang="en-US" sz="2400" dirty="0">
                <a:solidFill>
                  <a:prstClr val="black"/>
                </a:solidFill>
                <a:latin typeface="Times New Roman" pitchFamily="18" charset="0"/>
                <a:cs typeface="Times New Roman" pitchFamily="18" charset="0"/>
              </a:rPr>
              <a:t>, </a:t>
            </a:r>
            <a:endParaRPr lang="en-US" altLang="en-US" sz="2400" dirty="0" smtClean="0">
              <a:solidFill>
                <a:prstClr val="black"/>
              </a:solidFill>
              <a:latin typeface="Times New Roman" pitchFamily="18" charset="0"/>
              <a:cs typeface="Times New Roman" pitchFamily="18" charset="0"/>
            </a:endParaRPr>
          </a:p>
          <a:p>
            <a:pPr algn="just" defTabSz="914400" eaLnBrk="0" fontAlgn="base" hangingPunct="0">
              <a:spcBef>
                <a:spcPct val="0"/>
              </a:spcBef>
              <a:spcAft>
                <a:spcPct val="0"/>
              </a:spcAft>
            </a:pPr>
            <a:r>
              <a:rPr lang="en-US" altLang="en-US" sz="2400" dirty="0" smtClean="0">
                <a:solidFill>
                  <a:prstClr val="black"/>
                </a:solidFill>
                <a:latin typeface="Times New Roman" pitchFamily="18" charset="0"/>
                <a:cs typeface="Times New Roman" pitchFamily="18" charset="0"/>
              </a:rPr>
              <a:t>then </a:t>
            </a:r>
            <a:r>
              <a:rPr lang="en-US" altLang="en-US" sz="2400" dirty="0">
                <a:solidFill>
                  <a:prstClr val="black"/>
                </a:solidFill>
                <a:latin typeface="Times New Roman" pitchFamily="18" charset="0"/>
                <a:cs typeface="Times New Roman" pitchFamily="18" charset="0"/>
              </a:rPr>
              <a:t>the rule </a:t>
            </a:r>
            <a:r>
              <a:rPr lang="en-US" altLang="en-US" sz="2400" dirty="0" smtClean="0">
                <a:solidFill>
                  <a:prstClr val="black"/>
                </a:solidFill>
                <a:latin typeface="Times New Roman" pitchFamily="18" charset="0"/>
                <a:cs typeface="Times New Roman" pitchFamily="18" charset="0"/>
              </a:rPr>
              <a:t>can </a:t>
            </a:r>
            <a:r>
              <a:rPr lang="en-US" altLang="en-US" sz="2400" dirty="0">
                <a:solidFill>
                  <a:prstClr val="black"/>
                </a:solidFill>
                <a:latin typeface="Times New Roman" pitchFamily="18" charset="0"/>
                <a:cs typeface="Times New Roman" pitchFamily="18" charset="0"/>
              </a:rPr>
              <a:t>be simplified to </a:t>
            </a:r>
            <a:endParaRPr lang="en-US" altLang="en-US" sz="2400" dirty="0" smtClean="0">
              <a:solidFill>
                <a:prstClr val="black"/>
              </a:solidFill>
              <a:latin typeface="Times New Roman" pitchFamily="18" charset="0"/>
              <a:cs typeface="Times New Roman" pitchFamily="18" charset="0"/>
            </a:endParaRPr>
          </a:p>
          <a:p>
            <a:pPr algn="just" defTabSz="914400" eaLnBrk="0" fontAlgn="base" hangingPunct="0">
              <a:spcBef>
                <a:spcPct val="0"/>
              </a:spcBef>
              <a:spcAft>
                <a:spcPct val="0"/>
              </a:spcAft>
            </a:pPr>
            <a:endParaRPr lang="en-US" altLang="en-US" i="1" dirty="0">
              <a:solidFill>
                <a:prstClr val="black"/>
              </a:solidFill>
              <a:latin typeface="Times New Roman" pitchFamily="18" charset="0"/>
              <a:cs typeface="Times New Roman" pitchFamily="18" charset="0"/>
            </a:endParaRPr>
          </a:p>
          <a:p>
            <a:pPr algn="just" defTabSz="914400" eaLnBrk="0" fontAlgn="base" hangingPunct="0">
              <a:spcBef>
                <a:spcPct val="0"/>
              </a:spcBef>
              <a:spcAft>
                <a:spcPct val="0"/>
              </a:spcAft>
            </a:pPr>
            <a:r>
              <a:rPr lang="en-US" altLang="en-US" sz="2400" i="1" dirty="0" smtClean="0">
                <a:solidFill>
                  <a:prstClr val="black"/>
                </a:solidFill>
                <a:latin typeface="Times New Roman" pitchFamily="18" charset="0"/>
                <a:cs typeface="Times New Roman" pitchFamily="18" charset="0"/>
              </a:rPr>
              <a:t>	P </a:t>
            </a:r>
            <a:r>
              <a:rPr lang="en-US" altLang="en-US" sz="2400" dirty="0">
                <a:solidFill>
                  <a:prstClr val="black"/>
                </a:solidFill>
                <a:latin typeface="Times New Roman" pitchFamily="18" charset="0"/>
                <a:cs typeface="Times New Roman" pitchFamily="18" charset="0"/>
              </a:rPr>
              <a:t>(</a:t>
            </a:r>
            <a:r>
              <a:rPr lang="en-US" altLang="en-US" sz="2400" i="1" dirty="0">
                <a:solidFill>
                  <a:prstClr val="black"/>
                </a:solidFill>
                <a:latin typeface="Times New Roman" pitchFamily="18" charset="0"/>
                <a:cs typeface="Times New Roman" pitchFamily="18" charset="0"/>
              </a:rPr>
              <a:t>A</a:t>
            </a:r>
            <a:r>
              <a:rPr lang="en-US" altLang="en-US" sz="2400" dirty="0">
                <a:solidFill>
                  <a:prstClr val="black"/>
                </a:solidFill>
                <a:latin typeface="Times New Roman" pitchFamily="18" charset="0"/>
                <a:cs typeface="Times New Roman" pitchFamily="18" charset="0"/>
              </a:rPr>
              <a:t> </a:t>
            </a:r>
            <a:r>
              <a:rPr lang="en-US" altLang="en-US" sz="2400" b="1" dirty="0">
                <a:solidFill>
                  <a:srgbClr val="800080"/>
                </a:solidFill>
                <a:latin typeface="Times New Roman" pitchFamily="18" charset="0"/>
                <a:cs typeface="Times New Roman" pitchFamily="18" charset="0"/>
              </a:rPr>
              <a:t> </a:t>
            </a:r>
            <a:r>
              <a:rPr lang="en-US" altLang="en-US" sz="2400" dirty="0">
                <a:solidFill>
                  <a:prstClr val="black"/>
                </a:solidFill>
                <a:latin typeface="Times New Roman" pitchFamily="18" charset="0"/>
                <a:cs typeface="Times New Roman" pitchFamily="18" charset="0"/>
              </a:rPr>
              <a:t>U</a:t>
            </a:r>
            <a:r>
              <a:rPr lang="en-US" altLang="en-US" sz="2400" b="1" dirty="0">
                <a:solidFill>
                  <a:srgbClr val="800080"/>
                </a:solidFill>
                <a:latin typeface="Times New Roman" pitchFamily="18" charset="0"/>
                <a:cs typeface="Times New Roman" pitchFamily="18" charset="0"/>
              </a:rPr>
              <a:t> </a:t>
            </a:r>
            <a:r>
              <a:rPr lang="en-US" altLang="en-US" sz="2400" dirty="0">
                <a:solidFill>
                  <a:prstClr val="black"/>
                </a:solidFill>
                <a:latin typeface="Times New Roman" pitchFamily="18" charset="0"/>
                <a:cs typeface="Times New Roman" pitchFamily="18" charset="0"/>
              </a:rPr>
              <a:t> B) = </a:t>
            </a:r>
            <a:r>
              <a:rPr lang="en-US" altLang="en-US" sz="2400" i="1" dirty="0">
                <a:solidFill>
                  <a:prstClr val="black"/>
                </a:solidFill>
                <a:latin typeface="Times New Roman" pitchFamily="18" charset="0"/>
                <a:cs typeface="Times New Roman" pitchFamily="18" charset="0"/>
              </a:rPr>
              <a:t>P </a:t>
            </a:r>
            <a:r>
              <a:rPr lang="en-US" altLang="en-US" sz="2400" dirty="0">
                <a:solidFill>
                  <a:prstClr val="black"/>
                </a:solidFill>
                <a:latin typeface="Times New Roman" pitchFamily="18" charset="0"/>
                <a:cs typeface="Times New Roman" pitchFamily="18" charset="0"/>
              </a:rPr>
              <a:t>(</a:t>
            </a:r>
            <a:r>
              <a:rPr lang="en-US" altLang="en-US" sz="2400" i="1" dirty="0">
                <a:solidFill>
                  <a:prstClr val="black"/>
                </a:solidFill>
                <a:latin typeface="Times New Roman" pitchFamily="18" charset="0"/>
                <a:cs typeface="Times New Roman" pitchFamily="18" charset="0"/>
              </a:rPr>
              <a:t>A</a:t>
            </a:r>
            <a:r>
              <a:rPr lang="en-US" altLang="en-US" sz="2400" dirty="0">
                <a:solidFill>
                  <a:prstClr val="black"/>
                </a:solidFill>
                <a:latin typeface="Times New Roman" pitchFamily="18" charset="0"/>
                <a:cs typeface="Times New Roman" pitchFamily="18" charset="0"/>
              </a:rPr>
              <a:t>) + </a:t>
            </a:r>
            <a:r>
              <a:rPr lang="en-US" altLang="en-US" sz="2400" i="1" dirty="0">
                <a:solidFill>
                  <a:prstClr val="black"/>
                </a:solidFill>
                <a:latin typeface="Times New Roman" pitchFamily="18" charset="0"/>
                <a:cs typeface="Times New Roman" pitchFamily="18" charset="0"/>
              </a:rPr>
              <a:t>P </a:t>
            </a:r>
            <a:r>
              <a:rPr lang="en-US" altLang="en-US" sz="2400" dirty="0">
                <a:solidFill>
                  <a:prstClr val="black"/>
                </a:solidFill>
                <a:latin typeface="Times New Roman" pitchFamily="18" charset="0"/>
                <a:cs typeface="Times New Roman" pitchFamily="18" charset="0"/>
              </a:rPr>
              <a:t>(B).</a:t>
            </a:r>
          </a:p>
          <a:p>
            <a:endParaRPr lang="en-IN" dirty="0"/>
          </a:p>
        </p:txBody>
      </p:sp>
      <p:sp>
        <p:nvSpPr>
          <p:cNvPr id="3" name="Title 2">
            <a:extLst>
              <a:ext uri="{FF2B5EF4-FFF2-40B4-BE49-F238E27FC236}">
                <a16:creationId xmlns="" xmlns:a16="http://schemas.microsoft.com/office/drawing/2014/main" id="{A9C7C5B6-91EF-ECE0-D931-873C9ED0C194}"/>
              </a:ext>
            </a:extLst>
          </p:cNvPr>
          <p:cNvSpPr>
            <a:spLocks noGrp="1"/>
          </p:cNvSpPr>
          <p:nvPr>
            <p:ph type="title" idx="4294967295"/>
          </p:nvPr>
        </p:nvSpPr>
        <p:spPr/>
        <p:txBody>
          <a:bodyPr/>
          <a:lstStyle/>
          <a:p>
            <a:pPr algn="l"/>
            <a:r>
              <a:rPr lang="en-US" altLang="en-US" sz="3600" dirty="0">
                <a:solidFill>
                  <a:srgbClr val="00B0F0"/>
                </a:solidFill>
                <a:latin typeface="Times New Roman" pitchFamily="18" charset="0"/>
                <a:cs typeface="Times New Roman" pitchFamily="18" charset="0"/>
              </a:rPr>
              <a:t>THE ADDITION RULE</a:t>
            </a:r>
          </a:p>
        </p:txBody>
      </p:sp>
    </p:spTree>
    <p:extLst>
      <p:ext uri="{BB962C8B-B14F-4D97-AF65-F5344CB8AC3E}">
        <p14:creationId xmlns:p14="http://schemas.microsoft.com/office/powerpoint/2010/main" val="124721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venn diagram&#10;&#10;Description automatically generated">
            <a:extLst>
              <a:ext uri="{FF2B5EF4-FFF2-40B4-BE49-F238E27FC236}">
                <a16:creationId xmlns="" xmlns:a16="http://schemas.microsoft.com/office/drawing/2014/main" id="{5E4A32CD-8411-4090-BB21-82A5B6D48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00175"/>
            <a:ext cx="4495800" cy="1876425"/>
          </a:xfrm>
          <a:prstGeom prst="rect">
            <a:avLst/>
          </a:prstGeom>
        </p:spPr>
      </p:pic>
      <p:pic>
        <p:nvPicPr>
          <p:cNvPr id="8" name="Picture 7">
            <a:extLst>
              <a:ext uri="{FF2B5EF4-FFF2-40B4-BE49-F238E27FC236}">
                <a16:creationId xmlns="" xmlns:a16="http://schemas.microsoft.com/office/drawing/2014/main" id="{66D06A54-B61F-444C-9101-5B9C0149B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 y="2971800"/>
            <a:ext cx="4438650" cy="1895475"/>
          </a:xfrm>
          <a:prstGeom prst="rect">
            <a:avLst/>
          </a:prstGeom>
        </p:spPr>
      </p:pic>
      <p:pic>
        <p:nvPicPr>
          <p:cNvPr id="11" name="Picture 10" descr="Diagram, venn diagram&#10;&#10;Description automatically generated">
            <a:extLst>
              <a:ext uri="{FF2B5EF4-FFF2-40B4-BE49-F238E27FC236}">
                <a16:creationId xmlns="" xmlns:a16="http://schemas.microsoft.com/office/drawing/2014/main" id="{532F69CF-0AF7-4168-9338-242D907CD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687" y="4565695"/>
            <a:ext cx="4505325" cy="1866900"/>
          </a:xfrm>
          <a:prstGeom prst="rect">
            <a:avLst/>
          </a:prstGeom>
        </p:spPr>
      </p:pic>
      <p:pic>
        <p:nvPicPr>
          <p:cNvPr id="13" name="Picture 12">
            <a:extLst>
              <a:ext uri="{FF2B5EF4-FFF2-40B4-BE49-F238E27FC236}">
                <a16:creationId xmlns="" xmlns:a16="http://schemas.microsoft.com/office/drawing/2014/main" id="{5B1771D6-0B74-417A-961B-4F171E5E4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3874255"/>
            <a:ext cx="3592726" cy="491780"/>
          </a:xfrm>
          <a:prstGeom prst="rect">
            <a:avLst/>
          </a:prstGeom>
        </p:spPr>
      </p:pic>
      <p:pic>
        <p:nvPicPr>
          <p:cNvPr id="15" name="Picture 14">
            <a:extLst>
              <a:ext uri="{FF2B5EF4-FFF2-40B4-BE49-F238E27FC236}">
                <a16:creationId xmlns="" xmlns:a16="http://schemas.microsoft.com/office/drawing/2014/main" id="{DB718520-5B59-455D-AF9B-A2C49C07FC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 y="2362200"/>
            <a:ext cx="2000250" cy="457200"/>
          </a:xfrm>
          <a:prstGeom prst="rect">
            <a:avLst/>
          </a:prstGeom>
        </p:spPr>
      </p:pic>
      <p:sp>
        <p:nvSpPr>
          <p:cNvPr id="2" name="TextBox 1"/>
          <p:cNvSpPr txBox="1"/>
          <p:nvPr/>
        </p:nvSpPr>
        <p:spPr>
          <a:xfrm>
            <a:off x="106017" y="533400"/>
            <a:ext cx="3399183" cy="830997"/>
          </a:xfrm>
          <a:prstGeom prst="rect">
            <a:avLst/>
          </a:prstGeom>
          <a:noFill/>
        </p:spPr>
        <p:txBody>
          <a:bodyPr wrap="square" rtlCol="0">
            <a:spAutoFit/>
          </a:bodyPr>
          <a:lstStyle/>
          <a:p>
            <a:r>
              <a:rPr lang="en-US" sz="2400" b="1" dirty="0" smtClean="0"/>
              <a:t>Probability and Venn Diagram</a:t>
            </a:r>
            <a:endParaRPr lang="en-US" sz="2400" b="1" dirty="0"/>
          </a:p>
        </p:txBody>
      </p:sp>
    </p:spTree>
    <p:extLst>
      <p:ext uri="{BB962C8B-B14F-4D97-AF65-F5344CB8AC3E}">
        <p14:creationId xmlns:p14="http://schemas.microsoft.com/office/powerpoint/2010/main" val="83538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52400"/>
            <a:ext cx="7772400" cy="1143000"/>
          </a:xfrm>
          <a:prstGeom prst="rect">
            <a:avLst/>
          </a:prstGeom>
        </p:spPr>
        <p:txBody>
          <a:bodyPr/>
          <a:lstStyle/>
          <a:p>
            <a:r>
              <a:rPr lang="en-US" sz="4000" b="1" dirty="0">
                <a:latin typeface="Arial" panose="020B0604020202020204" pitchFamily="34" charset="0"/>
                <a:cs typeface="Arial" panose="020B0604020202020204" pitchFamily="34" charset="0"/>
              </a:rPr>
              <a:t>Independent &amp; Dependent</a:t>
            </a:r>
          </a:p>
        </p:txBody>
      </p:sp>
      <p:sp>
        <p:nvSpPr>
          <p:cNvPr id="73731" name="Rectangle 3"/>
          <p:cNvSpPr>
            <a:spLocks noGrp="1" noChangeArrowheads="1"/>
          </p:cNvSpPr>
          <p:nvPr>
            <p:ph type="body" idx="1"/>
          </p:nvPr>
        </p:nvSpPr>
        <p:spPr>
          <a:xfrm>
            <a:off x="152400" y="1417319"/>
            <a:ext cx="8229600" cy="3459481"/>
          </a:xfrm>
        </p:spPr>
        <p:txBody>
          <a:bodyPr/>
          <a:lstStyle/>
          <a:p>
            <a:pPr>
              <a:lnSpc>
                <a:spcPct val="120000"/>
              </a:lnSpc>
            </a:pPr>
            <a:r>
              <a:rPr lang="en-US" sz="3200" dirty="0">
                <a:latin typeface="+mn-lt"/>
              </a:rPr>
              <a:t>Events are either</a:t>
            </a:r>
          </a:p>
          <a:p>
            <a:pPr lvl="1" algn="just">
              <a:lnSpc>
                <a:spcPct val="120000"/>
              </a:lnSpc>
              <a:buFont typeface="Wingdings" panose="05000000000000000000" pitchFamily="2" charset="2"/>
              <a:buChar char="Ø"/>
            </a:pPr>
            <a:r>
              <a:rPr lang="en-US" sz="2800" i="1" u="sng" dirty="0">
                <a:solidFill>
                  <a:srgbClr val="FF0000"/>
                </a:solidFill>
                <a:latin typeface="+mn-lt"/>
              </a:rPr>
              <a:t>I</a:t>
            </a:r>
            <a:r>
              <a:rPr lang="en-US" sz="2800" i="1" u="sng" dirty="0" smtClean="0">
                <a:solidFill>
                  <a:srgbClr val="FF0000"/>
                </a:solidFill>
                <a:latin typeface="+mn-lt"/>
              </a:rPr>
              <a:t>ndependent</a:t>
            </a:r>
            <a:r>
              <a:rPr lang="en-US" sz="2800" dirty="0" smtClean="0">
                <a:solidFill>
                  <a:srgbClr val="FF0000"/>
                </a:solidFill>
                <a:latin typeface="+mn-lt"/>
              </a:rPr>
              <a:t> </a:t>
            </a:r>
            <a:r>
              <a:rPr lang="en-US" sz="2800" dirty="0">
                <a:latin typeface="+mn-lt"/>
              </a:rPr>
              <a:t>(the occurrence of one event has no effect on the probability of occurrence of the other) or </a:t>
            </a:r>
          </a:p>
          <a:p>
            <a:pPr lvl="1" algn="just">
              <a:lnSpc>
                <a:spcPct val="120000"/>
              </a:lnSpc>
              <a:buFont typeface="Wingdings" panose="05000000000000000000" pitchFamily="2" charset="2"/>
              <a:buChar char="Ø"/>
            </a:pPr>
            <a:r>
              <a:rPr lang="en-US" sz="2800" i="1" u="sng" dirty="0">
                <a:solidFill>
                  <a:srgbClr val="FF0000"/>
                </a:solidFill>
                <a:latin typeface="+mn-lt"/>
              </a:rPr>
              <a:t>D</a:t>
            </a:r>
            <a:r>
              <a:rPr lang="en-US" sz="2800" i="1" u="sng" dirty="0" smtClean="0">
                <a:solidFill>
                  <a:srgbClr val="FF0000"/>
                </a:solidFill>
                <a:latin typeface="+mn-lt"/>
              </a:rPr>
              <a:t>ependent</a:t>
            </a:r>
            <a:r>
              <a:rPr lang="en-US" sz="2800" i="1" dirty="0" smtClean="0">
                <a:solidFill>
                  <a:srgbClr val="FF0000"/>
                </a:solidFill>
                <a:latin typeface="+mn-lt"/>
              </a:rPr>
              <a:t> </a:t>
            </a:r>
            <a:r>
              <a:rPr lang="en-US" sz="2800" i="1" dirty="0">
                <a:latin typeface="+mn-lt"/>
              </a:rPr>
              <a:t>(</a:t>
            </a:r>
            <a:r>
              <a:rPr lang="en-US" sz="2800" dirty="0">
                <a:latin typeface="+mn-lt"/>
              </a:rPr>
              <a:t>the occurrence of one event gives information about the occurrence of the other)</a:t>
            </a:r>
          </a:p>
          <a:p>
            <a:endParaRPr lang="en-US" dirty="0"/>
          </a:p>
        </p:txBody>
      </p:sp>
    </p:spTree>
    <p:extLst>
      <p:ext uri="{BB962C8B-B14F-4D97-AF65-F5344CB8AC3E}">
        <p14:creationId xmlns:p14="http://schemas.microsoft.com/office/powerpoint/2010/main" val="15975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267200"/>
            <a:ext cx="8610600" cy="1828800"/>
          </a:xfrm>
        </p:spPr>
        <p:txBody>
          <a:bodyPr/>
          <a:lstStyle/>
          <a:p>
            <a:pPr algn="ctr">
              <a:defRPr/>
            </a:pPr>
            <a:r>
              <a:rPr lang="en-US" sz="3600" dirty="0"/>
              <a:t>  </a:t>
            </a:r>
            <a:r>
              <a:rPr lang="en-IN" sz="3600" dirty="0"/>
              <a:t>Session No 2</a:t>
            </a:r>
          </a:p>
          <a:p>
            <a:pPr algn="ctr">
              <a:defRPr/>
            </a:pPr>
            <a:r>
              <a:rPr lang="en-IN" sz="2400" dirty="0"/>
              <a:t>Axioms of Probability</a:t>
            </a:r>
            <a:r>
              <a:rPr lang="en-IN" sz="1800" kern="50" dirty="0">
                <a:solidFill>
                  <a:srgbClr val="00000A"/>
                </a:solidFill>
                <a:effectLst/>
                <a:latin typeface="Times New Roman" panose="02020603050405020304" pitchFamily="18" charset="0"/>
                <a:ea typeface="Ubuntu" panose="020B0504030602030204" pitchFamily="34" charset="0"/>
              </a:rPr>
              <a:t>, </a:t>
            </a:r>
            <a:r>
              <a:rPr lang="en-IN" sz="2400" dirty="0"/>
              <a:t>Probability </a:t>
            </a:r>
            <a:r>
              <a:rPr lang="en-IN" sz="2400" dirty="0" smtClean="0"/>
              <a:t>basics, </a:t>
            </a:r>
            <a:r>
              <a:rPr lang="en-IN" sz="2400" dirty="0"/>
              <a:t>m</a:t>
            </a:r>
            <a:r>
              <a:rPr lang="en-IN" sz="2400" dirty="0" smtClean="0"/>
              <a:t>utually </a:t>
            </a:r>
            <a:r>
              <a:rPr lang="en-IN" sz="2400" dirty="0"/>
              <a:t>exclusive and independent events,</a:t>
            </a:r>
          </a:p>
          <a:p>
            <a:pPr algn="ctr">
              <a:defRPr/>
            </a:pPr>
            <a:r>
              <a:rPr lang="en-US" sz="2800" dirty="0">
                <a:latin typeface="Calibri" panose="020F0502020204030204" pitchFamily="34" charset="0"/>
                <a:cs typeface="Calibri" panose="020F0502020204030204" pitchFamily="34" charset="0"/>
              </a:rPr>
              <a:t>(</a:t>
            </a:r>
            <a:r>
              <a:rPr lang="en-US" sz="2800" dirty="0">
                <a:highlight>
                  <a:srgbClr val="FFFF00"/>
                </a:highlight>
                <a:latin typeface="Calibri" panose="020F0502020204030204" pitchFamily="34" charset="0"/>
                <a:cs typeface="Calibri" panose="020F0502020204030204" pitchFamily="34" charset="0"/>
              </a:rPr>
              <a:t>Session 2: 19</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/20</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Nov 2022</a:t>
            </a:r>
            <a:r>
              <a:rPr lang="en-US" sz="2800" dirty="0">
                <a:latin typeface="Calibri" panose="020F0502020204030204" pitchFamily="34" charset="0"/>
                <a:cs typeface="Calibri" panose="020F0502020204030204" pitchFamily="34" charset="0"/>
              </a:rPr>
              <a:t>)</a:t>
            </a:r>
          </a:p>
          <a:p>
            <a:pPr algn="ctr">
              <a:defRP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46" y="1625842"/>
            <a:ext cx="8763000" cy="3693319"/>
          </a:xfrm>
          <a:prstGeom prst="rect">
            <a:avLst/>
          </a:prstGeom>
        </p:spPr>
        <p:txBody>
          <a:bodyPr>
            <a:spAutoFit/>
          </a:bodyPr>
          <a:lstStyle/>
          <a:p>
            <a:pPr marL="0" marR="0" lvl="0" indent="0" algn="just" defTabSz="914400" rtl="0" eaLnBrk="0" fontAlgn="auto" latinLnBrk="1" hangingPunct="0">
              <a:lnSpc>
                <a:spcPct val="100000"/>
              </a:lnSpc>
              <a:spcBef>
                <a:spcPct val="0"/>
              </a:spcBef>
              <a:spcAft>
                <a:spcPts val="0"/>
              </a:spcAft>
              <a:buClrTx/>
              <a:buSzTx/>
              <a:buFontTx/>
              <a:buNone/>
              <a:tabLst/>
              <a:defRPr/>
            </a:pPr>
            <a:r>
              <a:rPr kumimoji="0" lang="en-US" altLang="en-US" sz="2600" b="0" i="0" u="none" strike="noStrike" kern="1200" cap="none" spc="0" normalizeH="0" baseline="0" noProof="0" dirty="0" smtClean="0">
                <a:ln>
                  <a:noFill/>
                </a:ln>
                <a:solidFill>
                  <a:prstClr val="black"/>
                </a:solidFill>
                <a:effectLst/>
                <a:uLnTx/>
                <a:uFillTx/>
                <a:ea typeface="+mn-ea"/>
                <a:cs typeface="Times New Roman" pitchFamily="18" charset="0"/>
              </a:rPr>
              <a:t>An </a:t>
            </a:r>
            <a:r>
              <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rPr>
              <a:t>experiment has the four possible mutually </a:t>
            </a:r>
            <a:r>
              <a:rPr kumimoji="0" lang="en-US" altLang="en-US" sz="2600" b="0" i="0" u="none" strike="noStrike" kern="1200" cap="none" spc="0" normalizeH="0" baseline="0" noProof="0" dirty="0" smtClean="0">
                <a:ln>
                  <a:noFill/>
                </a:ln>
                <a:solidFill>
                  <a:prstClr val="black"/>
                </a:solidFill>
                <a:effectLst/>
                <a:uLnTx/>
                <a:uFillTx/>
                <a:ea typeface="+mn-ea"/>
                <a:cs typeface="Times New Roman" pitchFamily="18" charset="0"/>
              </a:rPr>
              <a:t>exclusive </a:t>
            </a:r>
            <a:r>
              <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rPr>
              <a:t>outcomes A, B, C, D. Check whether the following  </a:t>
            </a:r>
            <a:r>
              <a:rPr kumimoji="0" lang="en-US" altLang="en-US" sz="2600" b="0" i="0" u="none" strike="noStrike" kern="1200" cap="none" spc="0" normalizeH="0" baseline="0" noProof="0" dirty="0" smtClean="0">
                <a:ln>
                  <a:noFill/>
                </a:ln>
                <a:solidFill>
                  <a:prstClr val="black"/>
                </a:solidFill>
                <a:effectLst/>
                <a:uLnTx/>
                <a:uFillTx/>
                <a:ea typeface="+mn-ea"/>
                <a:cs typeface="Times New Roman" pitchFamily="18" charset="0"/>
              </a:rPr>
              <a:t>assignments </a:t>
            </a:r>
            <a:r>
              <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rPr>
              <a:t>of  probability are permissible:</a:t>
            </a:r>
          </a:p>
          <a:p>
            <a:pPr marL="0" marR="0" lvl="0" indent="0" algn="just" defTabSz="914400" rtl="0" eaLnBrk="0" fontAlgn="auto" latinLnBrk="1" hangingPunct="0">
              <a:lnSpc>
                <a:spcPct val="100000"/>
              </a:lnSpc>
              <a:spcBef>
                <a:spcPct val="0"/>
              </a:spcBef>
              <a:spcAft>
                <a:spcPts val="0"/>
              </a:spcAft>
              <a:buClrTx/>
              <a:buSzTx/>
              <a:buFontTx/>
              <a:buNone/>
              <a:tabLst/>
              <a:defRPr/>
            </a:pPr>
            <a:endPar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endParaRPr>
          </a:p>
          <a:p>
            <a:pPr marL="457200" marR="0" lvl="0" indent="-457200" algn="just" defTabSz="914400" rtl="0" eaLnBrk="0" fontAlgn="auto" latinLnBrk="1" hangingPunct="0">
              <a:lnSpc>
                <a:spcPct val="100000"/>
              </a:lnSpc>
              <a:spcBef>
                <a:spcPct val="0"/>
              </a:spcBef>
              <a:spcAft>
                <a:spcPts val="0"/>
              </a:spcAft>
              <a:buClrTx/>
              <a:buSzTx/>
              <a:buFontTx/>
              <a:buAutoNum type="alphaLcParenBoth"/>
              <a:tabLst/>
              <a:defRPr/>
            </a:pPr>
            <a:r>
              <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rPr>
              <a:t>P(A)= 0.38, P(B) = 0.16, P(C) =0.11, P(D) = 0.35</a:t>
            </a:r>
            <a:r>
              <a:rPr kumimoji="0" lang="en-US" altLang="en-US" sz="2600" b="0" i="0" u="none" strike="noStrike" kern="1200" cap="none" spc="0" normalizeH="0" baseline="0" noProof="0" dirty="0">
                <a:ln>
                  <a:noFill/>
                </a:ln>
                <a:solidFill>
                  <a:srgbClr val="00B0F0"/>
                </a:solidFill>
                <a:effectLst/>
                <a:uLnTx/>
                <a:uFillTx/>
                <a:ea typeface="+mn-ea"/>
                <a:cs typeface="Times New Roman" pitchFamily="18" charset="0"/>
              </a:rPr>
              <a:t>Permissible</a:t>
            </a:r>
          </a:p>
          <a:p>
            <a:pPr marL="457200" marR="0" lvl="0" indent="-457200" algn="just" defTabSz="914400" rtl="0" eaLnBrk="0" fontAlgn="auto" latinLnBrk="1" hangingPunct="0">
              <a:lnSpc>
                <a:spcPct val="100000"/>
              </a:lnSpc>
              <a:spcBef>
                <a:spcPct val="0"/>
              </a:spcBef>
              <a:spcAft>
                <a:spcPts val="0"/>
              </a:spcAft>
              <a:buClrTx/>
              <a:buSzTx/>
              <a:buFontTx/>
              <a:buAutoNum type="alphaLcParenBoth"/>
              <a:tabLst/>
              <a:defRPr/>
            </a:pPr>
            <a:r>
              <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rPr>
              <a:t>P(A)= 0.31, P(B) = 0.27, P(C) =0.28, P(D) = 0.16 	</a:t>
            </a:r>
            <a:r>
              <a:rPr kumimoji="0" lang="en-US" altLang="en-US" sz="2600" b="0" i="0" u="none" strike="noStrike" kern="1200" cap="none" spc="0" normalizeH="0" baseline="0" noProof="0" dirty="0">
                <a:ln>
                  <a:noFill/>
                </a:ln>
                <a:solidFill>
                  <a:srgbClr val="FF0000"/>
                </a:solidFill>
                <a:effectLst/>
                <a:uLnTx/>
                <a:uFillTx/>
                <a:ea typeface="+mn-ea"/>
                <a:cs typeface="Times New Roman" pitchFamily="18" charset="0"/>
              </a:rPr>
              <a:t>NOT</a:t>
            </a:r>
          </a:p>
          <a:p>
            <a:pPr marL="457200" marR="0" lvl="0" indent="-457200" algn="just" defTabSz="914400" rtl="0" eaLnBrk="0" fontAlgn="auto" latinLnBrk="1" hangingPunct="0">
              <a:lnSpc>
                <a:spcPct val="100000"/>
              </a:lnSpc>
              <a:spcBef>
                <a:spcPct val="0"/>
              </a:spcBef>
              <a:spcAft>
                <a:spcPts val="0"/>
              </a:spcAft>
              <a:buClrTx/>
              <a:buSzTx/>
              <a:buFontTx/>
              <a:buAutoNum type="alphaLcParenBoth"/>
              <a:tabLst/>
              <a:defRPr/>
            </a:pPr>
            <a:r>
              <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rPr>
              <a:t>P(A)= 0.32, P(B) = 0.27, P(C) = </a:t>
            </a:r>
            <a:r>
              <a:rPr kumimoji="0" lang="en-US" altLang="en-US" sz="2600" b="0" i="0" u="none" strike="noStrike" kern="1200" cap="none" spc="0" normalizeH="0" baseline="0" noProof="0" dirty="0">
                <a:ln>
                  <a:noFill/>
                </a:ln>
                <a:solidFill>
                  <a:srgbClr val="FF0000"/>
                </a:solidFill>
                <a:effectLst/>
                <a:uLnTx/>
                <a:uFillTx/>
                <a:ea typeface="+mn-ea"/>
                <a:cs typeface="Times New Roman" pitchFamily="18" charset="0"/>
              </a:rPr>
              <a:t>-0.06</a:t>
            </a:r>
            <a:r>
              <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rPr>
              <a:t>, P(D) = 0.47 	</a:t>
            </a:r>
            <a:r>
              <a:rPr kumimoji="0" lang="en-US" altLang="en-US" sz="2600" b="0" i="0" u="none" strike="noStrike" kern="1200" cap="none" spc="0" normalizeH="0" baseline="0" noProof="0" dirty="0">
                <a:ln>
                  <a:noFill/>
                </a:ln>
                <a:solidFill>
                  <a:srgbClr val="FF0000"/>
                </a:solidFill>
                <a:effectLst/>
                <a:uLnTx/>
                <a:uFillTx/>
                <a:ea typeface="+mn-ea"/>
                <a:cs typeface="Times New Roman" pitchFamily="18" charset="0"/>
              </a:rPr>
              <a:t>NOT</a:t>
            </a:r>
          </a:p>
          <a:p>
            <a:pPr marL="457200" marR="0" lvl="0" indent="-457200" algn="just" defTabSz="914400" rtl="0" eaLnBrk="0" fontAlgn="auto" latinLnBrk="1" hangingPunct="0">
              <a:lnSpc>
                <a:spcPct val="100000"/>
              </a:lnSpc>
              <a:spcBef>
                <a:spcPct val="0"/>
              </a:spcBef>
              <a:spcAft>
                <a:spcPts val="0"/>
              </a:spcAft>
              <a:buClrTx/>
              <a:buSzTx/>
              <a:buFontTx/>
              <a:buAutoNum type="alphaLcParenBoth"/>
              <a:tabLst/>
              <a:defRPr/>
            </a:pPr>
            <a:r>
              <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rPr>
              <a:t>P(A)= 1/2, P(B) = 1/4, P(C) = 1/8, P(D) = 1/16 	</a:t>
            </a:r>
            <a:r>
              <a:rPr kumimoji="0" lang="en-US" altLang="en-US" sz="2600" b="0" i="0" u="none" strike="noStrike" kern="1200" cap="none" spc="0" normalizeH="0" baseline="0" noProof="0" dirty="0">
                <a:ln>
                  <a:noFill/>
                </a:ln>
                <a:solidFill>
                  <a:srgbClr val="FF0000"/>
                </a:solidFill>
                <a:effectLst/>
                <a:uLnTx/>
                <a:uFillTx/>
                <a:ea typeface="+mn-ea"/>
                <a:cs typeface="Times New Roman" pitchFamily="18" charset="0"/>
              </a:rPr>
              <a:t>NOT</a:t>
            </a:r>
          </a:p>
          <a:p>
            <a:pPr marL="457200" marR="0" lvl="0" indent="-457200" algn="just" defTabSz="914400" rtl="0" eaLnBrk="0" fontAlgn="auto" latinLnBrk="1" hangingPunct="0">
              <a:lnSpc>
                <a:spcPct val="100000"/>
              </a:lnSpc>
              <a:spcBef>
                <a:spcPct val="0"/>
              </a:spcBef>
              <a:spcAft>
                <a:spcPts val="0"/>
              </a:spcAft>
              <a:buClrTx/>
              <a:buSzTx/>
              <a:buFontTx/>
              <a:buAutoNum type="alphaLcParenBoth"/>
              <a:tabLst/>
              <a:defRPr/>
            </a:pPr>
            <a:r>
              <a:rPr kumimoji="0" lang="en-US" altLang="en-US" sz="2600" b="0" i="0" u="none" strike="noStrike" kern="1200" cap="none" spc="0" normalizeH="0" baseline="0" noProof="0" dirty="0">
                <a:ln>
                  <a:noFill/>
                </a:ln>
                <a:solidFill>
                  <a:prstClr val="black"/>
                </a:solidFill>
                <a:effectLst/>
                <a:uLnTx/>
                <a:uFillTx/>
                <a:ea typeface="+mn-ea"/>
                <a:cs typeface="Times New Roman" pitchFamily="18" charset="0"/>
              </a:rPr>
              <a:t>P(A)= 5/8, P(B) = 1/6, P(C) = 1/3, P(D) = 2/9          </a:t>
            </a:r>
            <a:r>
              <a:rPr kumimoji="0" lang="en-US" altLang="en-US" sz="2600" b="0" i="0" u="none" strike="noStrike" kern="1200" cap="none" spc="0" normalizeH="0" baseline="0" noProof="0" dirty="0">
                <a:ln>
                  <a:noFill/>
                </a:ln>
                <a:solidFill>
                  <a:srgbClr val="FF0000"/>
                </a:solidFill>
                <a:effectLst/>
                <a:uLnTx/>
                <a:uFillTx/>
                <a:ea typeface="+mn-ea"/>
                <a:cs typeface="Times New Roman" pitchFamily="18" charset="0"/>
              </a:rPr>
              <a:t>NOT</a:t>
            </a:r>
          </a:p>
        </p:txBody>
      </p:sp>
      <p:sp>
        <p:nvSpPr>
          <p:cNvPr id="2" name="TextBox 1"/>
          <p:cNvSpPr txBox="1"/>
          <p:nvPr/>
        </p:nvSpPr>
        <p:spPr>
          <a:xfrm>
            <a:off x="228600" y="533400"/>
            <a:ext cx="2590800" cy="584775"/>
          </a:xfrm>
          <a:prstGeom prst="rect">
            <a:avLst/>
          </a:prstGeom>
          <a:noFill/>
        </p:spPr>
        <p:txBody>
          <a:bodyPr wrap="square" rtlCol="0">
            <a:spAutoFit/>
          </a:bodyPr>
          <a:lstStyle/>
          <a:p>
            <a:r>
              <a:rPr lang="en-US" altLang="en-US" sz="3200" b="1" dirty="0">
                <a:cs typeface="Times New Roman" pitchFamily="18" charset="0"/>
              </a:rPr>
              <a:t>Example</a:t>
            </a:r>
            <a:endParaRPr lang="en-US" sz="3200" b="1" dirty="0"/>
          </a:p>
        </p:txBody>
      </p:sp>
    </p:spTree>
    <p:extLst>
      <p:ext uri="{BB962C8B-B14F-4D97-AF65-F5344CB8AC3E}">
        <p14:creationId xmlns:p14="http://schemas.microsoft.com/office/powerpoint/2010/main" val="313711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E9121A-88A5-4646-8031-CBDA7FE72F1E}"/>
              </a:ext>
            </a:extLst>
          </p:cNvPr>
          <p:cNvSpPr>
            <a:spLocks noGrp="1"/>
          </p:cNvSpPr>
          <p:nvPr>
            <p:ph type="title"/>
          </p:nvPr>
        </p:nvSpPr>
        <p:spPr>
          <a:xfrm>
            <a:off x="314057" y="365125"/>
            <a:ext cx="4191000" cy="93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t>EXAMPLE </a:t>
            </a:r>
            <a:endParaRPr lang="x-none" sz="3200" b="1" dirty="0">
              <a:solidFill>
                <a:srgbClr val="FFFFFF"/>
              </a:solidFill>
            </a:endParaRPr>
          </a:p>
        </p:txBody>
      </p:sp>
      <p:sp>
        <p:nvSpPr>
          <p:cNvPr id="3" name="Content Placeholder 2">
            <a:extLst>
              <a:ext uri="{FF2B5EF4-FFF2-40B4-BE49-F238E27FC236}">
                <a16:creationId xmlns="" xmlns:a16="http://schemas.microsoft.com/office/drawing/2014/main" id="{0B55AC1A-1612-47D7-B97C-53EEDA812BD5}"/>
              </a:ext>
            </a:extLst>
          </p:cNvPr>
          <p:cNvSpPr>
            <a:spLocks noGrp="1"/>
          </p:cNvSpPr>
          <p:nvPr>
            <p:ph idx="1"/>
          </p:nvPr>
        </p:nvSpPr>
        <p:spPr>
          <a:xfrm>
            <a:off x="533400" y="1300759"/>
            <a:ext cx="7981950" cy="4189214"/>
          </a:xfrm>
        </p:spPr>
        <p:txBody>
          <a:bodyPr anchor="ctr">
            <a:normAutofit/>
          </a:bodyPr>
          <a:lstStyle/>
          <a:p>
            <a:pPr marL="0" indent="0">
              <a:lnSpc>
                <a:spcPct val="150000"/>
              </a:lnSpc>
              <a:spcBef>
                <a:spcPts val="0"/>
              </a:spcBef>
            </a:pPr>
            <a:r>
              <a:rPr lang="en-IN" dirty="0"/>
              <a:t>If two dice are thrown , what is the probability that the sum is</a:t>
            </a:r>
          </a:p>
          <a:p>
            <a:pPr marL="385763" indent="-385763">
              <a:lnSpc>
                <a:spcPct val="150000"/>
              </a:lnSpc>
              <a:spcBef>
                <a:spcPts val="0"/>
              </a:spcBef>
              <a:buAutoNum type="alphaLcParenR"/>
            </a:pPr>
            <a:r>
              <a:rPr lang="en-IN" dirty="0"/>
              <a:t>Greater than 8</a:t>
            </a:r>
          </a:p>
          <a:p>
            <a:pPr marL="385763" indent="-385763">
              <a:lnSpc>
                <a:spcPct val="150000"/>
              </a:lnSpc>
              <a:spcBef>
                <a:spcPts val="0"/>
              </a:spcBef>
              <a:buAutoNum type="alphaLcParenR"/>
            </a:pPr>
            <a:r>
              <a:rPr lang="en-IN" dirty="0"/>
              <a:t>Less than 6</a:t>
            </a:r>
          </a:p>
          <a:p>
            <a:pPr marL="385763" indent="-385763">
              <a:lnSpc>
                <a:spcPct val="150000"/>
              </a:lnSpc>
              <a:spcBef>
                <a:spcPts val="0"/>
              </a:spcBef>
              <a:buAutoNum type="alphaLcParenR"/>
            </a:pPr>
            <a:r>
              <a:rPr lang="en-IN" dirty="0"/>
              <a:t>Neither 7 nor 11</a:t>
            </a:r>
          </a:p>
          <a:p>
            <a:endParaRPr lang="x-none" dirty="0"/>
          </a:p>
        </p:txBody>
      </p:sp>
    </p:spTree>
    <p:extLst>
      <p:ext uri="{BB962C8B-B14F-4D97-AF65-F5344CB8AC3E}">
        <p14:creationId xmlns:p14="http://schemas.microsoft.com/office/powerpoint/2010/main" val="250571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BC86EA5-E9AB-4D5E-8F2E-296A2D9C5588}"/>
              </a:ext>
            </a:extLst>
          </p:cNvPr>
          <p:cNvSpPr>
            <a:spLocks noGrp="1"/>
          </p:cNvSpPr>
          <p:nvPr>
            <p:ph type="title" idx="4294967295"/>
          </p:nvPr>
        </p:nvSpPr>
        <p:spPr/>
        <p:txBody>
          <a:bodyPr/>
          <a:lstStyle/>
          <a:p>
            <a:pPr algn="l"/>
            <a:r>
              <a:rPr lang="en-IN" dirty="0"/>
              <a:t>Example</a:t>
            </a:r>
          </a:p>
        </p:txBody>
      </p:sp>
      <p:pic>
        <p:nvPicPr>
          <p:cNvPr id="5" name="Picture 4" descr="Text&#10;&#10;Description automatically generated">
            <a:extLst>
              <a:ext uri="{FF2B5EF4-FFF2-40B4-BE49-F238E27FC236}">
                <a16:creationId xmlns="" xmlns:a16="http://schemas.microsoft.com/office/drawing/2014/main" id="{C4AF8D2D-18B7-447E-A54E-CED2B3573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4953000" cy="5150555"/>
          </a:xfrm>
          <a:prstGeom prst="rect">
            <a:avLst/>
          </a:prstGeom>
        </p:spPr>
      </p:pic>
    </p:spTree>
    <p:extLst>
      <p:ext uri="{BB962C8B-B14F-4D97-AF65-F5344CB8AC3E}">
        <p14:creationId xmlns:p14="http://schemas.microsoft.com/office/powerpoint/2010/main" val="7857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9299B5-65CE-4D68-A6B5-52D93A084697}"/>
              </a:ext>
            </a:extLst>
          </p:cNvPr>
          <p:cNvSpPr>
            <a:spLocks noGrp="1"/>
          </p:cNvSpPr>
          <p:nvPr>
            <p:ph idx="1"/>
          </p:nvPr>
        </p:nvSpPr>
        <p:spPr>
          <a:xfrm>
            <a:off x="628650" y="1563026"/>
            <a:ext cx="7886700" cy="3926947"/>
          </a:xfrm>
        </p:spPr>
        <p:txBody>
          <a:bodyPr>
            <a:normAutofit/>
          </a:bodyPr>
          <a:lstStyle/>
          <a:p>
            <a:pPr marL="0" indent="0">
              <a:lnSpc>
                <a:spcPct val="150000"/>
              </a:lnSpc>
              <a:spcBef>
                <a:spcPts val="0"/>
              </a:spcBef>
            </a:pPr>
            <a:r>
              <a:rPr lang="en-IN" sz="1800" dirty="0"/>
              <a:t>If two dice are thrown , what is the probability that the sum is</a:t>
            </a:r>
          </a:p>
          <a:p>
            <a:pPr marL="385763" indent="-385763">
              <a:lnSpc>
                <a:spcPct val="150000"/>
              </a:lnSpc>
              <a:spcBef>
                <a:spcPts val="0"/>
              </a:spcBef>
              <a:buAutoNum type="alphaLcParenR"/>
            </a:pPr>
            <a:r>
              <a:rPr lang="en-IN" sz="1800" dirty="0"/>
              <a:t>Greater than 8</a:t>
            </a:r>
          </a:p>
          <a:p>
            <a:pPr marL="385763" indent="-385763">
              <a:lnSpc>
                <a:spcPct val="150000"/>
              </a:lnSpc>
              <a:spcBef>
                <a:spcPts val="0"/>
              </a:spcBef>
              <a:buAutoNum type="alphaLcParenR"/>
            </a:pPr>
            <a:r>
              <a:rPr lang="en-IN" sz="1800" dirty="0"/>
              <a:t>Less than 6</a:t>
            </a:r>
          </a:p>
          <a:p>
            <a:pPr marL="385763" indent="-385763">
              <a:lnSpc>
                <a:spcPct val="150000"/>
              </a:lnSpc>
              <a:spcBef>
                <a:spcPts val="0"/>
              </a:spcBef>
              <a:buAutoNum type="alphaLcParenR"/>
            </a:pPr>
            <a:r>
              <a:rPr lang="en-IN" sz="1800" dirty="0"/>
              <a:t>Neither 7 nor 11</a:t>
            </a:r>
          </a:p>
        </p:txBody>
      </p:sp>
      <mc:AlternateContent xmlns:mc="http://schemas.openxmlformats.org/markup-compatibility/2006" xmlns:p14="http://schemas.microsoft.com/office/powerpoint/2010/main">
        <mc:Choice Requires="p14">
          <p:contentPart p14:bwMode="auto" r:id="rId2">
            <p14:nvContentPartPr>
              <p14:cNvPr id="162" name="Ink 163">
                <a:extLst>
                  <a:ext uri="{FF2B5EF4-FFF2-40B4-BE49-F238E27FC236}">
                    <a16:creationId xmlns="" xmlns:a16="http://schemas.microsoft.com/office/drawing/2014/main" id="{A05C9A3D-4CFB-6549-AC23-4836EF657913}"/>
                  </a:ext>
                </a:extLst>
              </p14:cNvPr>
              <p14:cNvContentPartPr/>
              <p14:nvPr/>
            </p14:nvContentPartPr>
            <p14:xfrm>
              <a:off x="8029275" y="3959420"/>
              <a:ext cx="6480" cy="16200"/>
            </p14:xfrm>
          </p:contentPart>
        </mc:Choice>
        <mc:Fallback xmlns="">
          <p:pic>
            <p:nvPicPr>
              <p:cNvPr id="162" name="Ink 163">
                <a:extLst>
                  <a:ext uri="{FF2B5EF4-FFF2-40B4-BE49-F238E27FC236}">
                    <a16:creationId xmlns:a16="http://schemas.microsoft.com/office/drawing/2014/main" id="{A05C9A3D-4CFB-6549-AC23-4836EF657913}"/>
                  </a:ext>
                </a:extLst>
              </p:cNvPr>
              <p:cNvPicPr/>
              <p:nvPr/>
            </p:nvPicPr>
            <p:blipFill>
              <a:blip r:embed="rId3"/>
              <a:stretch>
                <a:fillRect/>
              </a:stretch>
            </p:blipFill>
            <p:spPr>
              <a:xfrm>
                <a:off x="8013795" y="3943940"/>
                <a:ext cx="370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6">
                <a:extLst>
                  <a:ext uri="{FF2B5EF4-FFF2-40B4-BE49-F238E27FC236}">
                    <a16:creationId xmlns="" xmlns:a16="http://schemas.microsoft.com/office/drawing/2014/main" id="{16250614-BA3D-BB41-8DA4-C96FD274BA0C}"/>
                  </a:ext>
                </a:extLst>
              </p14:cNvPr>
              <p14:cNvContentPartPr/>
              <p14:nvPr/>
            </p14:nvContentPartPr>
            <p14:xfrm>
              <a:off x="3404715" y="2114510"/>
              <a:ext cx="326160" cy="250830"/>
            </p14:xfrm>
          </p:contentPart>
        </mc:Choice>
        <mc:Fallback xmlns="">
          <p:pic>
            <p:nvPicPr>
              <p:cNvPr id="6" name="Ink 6">
                <a:extLst>
                  <a:ext uri="{FF2B5EF4-FFF2-40B4-BE49-F238E27FC236}">
                    <a16:creationId xmlns:a16="http://schemas.microsoft.com/office/drawing/2014/main" id="{16250614-BA3D-BB41-8DA4-C96FD274BA0C}"/>
                  </a:ext>
                </a:extLst>
              </p:cNvPr>
              <p:cNvPicPr/>
              <p:nvPr/>
            </p:nvPicPr>
            <p:blipFill>
              <a:blip r:embed="rId5"/>
              <a:stretch>
                <a:fillRect/>
              </a:stretch>
            </p:blipFill>
            <p:spPr>
              <a:xfrm>
                <a:off x="3389235" y="2099058"/>
                <a:ext cx="356760" cy="2810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3">
                <a:extLst>
                  <a:ext uri="{FF2B5EF4-FFF2-40B4-BE49-F238E27FC236}">
                    <a16:creationId xmlns="" xmlns:a16="http://schemas.microsoft.com/office/drawing/2014/main" id="{789A2A9B-A78B-284C-A772-9079D76BD694}"/>
                  </a:ext>
                </a:extLst>
              </p14:cNvPr>
              <p14:cNvContentPartPr/>
              <p14:nvPr/>
            </p14:nvContentPartPr>
            <p14:xfrm>
              <a:off x="4282215" y="2064290"/>
              <a:ext cx="381780" cy="294840"/>
            </p14:xfrm>
          </p:contentPart>
        </mc:Choice>
        <mc:Fallback xmlns="">
          <p:pic>
            <p:nvPicPr>
              <p:cNvPr id="12" name="Ink 13">
                <a:extLst>
                  <a:ext uri="{FF2B5EF4-FFF2-40B4-BE49-F238E27FC236}">
                    <a16:creationId xmlns:a16="http://schemas.microsoft.com/office/drawing/2014/main" id="{789A2A9B-A78B-284C-A772-9079D76BD694}"/>
                  </a:ext>
                </a:extLst>
              </p:cNvPr>
              <p:cNvPicPr/>
              <p:nvPr/>
            </p:nvPicPr>
            <p:blipFill>
              <a:blip r:embed="rId7"/>
              <a:stretch>
                <a:fillRect/>
              </a:stretch>
            </p:blipFill>
            <p:spPr>
              <a:xfrm>
                <a:off x="4266742" y="2048810"/>
                <a:ext cx="412006"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4">
                <a:extLst>
                  <a:ext uri="{FF2B5EF4-FFF2-40B4-BE49-F238E27FC236}">
                    <a16:creationId xmlns="" xmlns:a16="http://schemas.microsoft.com/office/drawing/2014/main" id="{FF4205E6-AA4C-0A4A-8BBE-BB45D8494219}"/>
                  </a:ext>
                </a:extLst>
              </p14:cNvPr>
              <p14:cNvContentPartPr/>
              <p14:nvPr/>
            </p14:nvContentPartPr>
            <p14:xfrm>
              <a:off x="4006275" y="2152040"/>
              <a:ext cx="113130" cy="179280"/>
            </p14:xfrm>
          </p:contentPart>
        </mc:Choice>
        <mc:Fallback xmlns="">
          <p:pic>
            <p:nvPicPr>
              <p:cNvPr id="13" name="Ink 14">
                <a:extLst>
                  <a:ext uri="{FF2B5EF4-FFF2-40B4-BE49-F238E27FC236}">
                    <a16:creationId xmlns:a16="http://schemas.microsoft.com/office/drawing/2014/main" id="{FF4205E6-AA4C-0A4A-8BBE-BB45D8494219}"/>
                  </a:ext>
                </a:extLst>
              </p:cNvPr>
              <p:cNvPicPr/>
              <p:nvPr/>
            </p:nvPicPr>
            <p:blipFill>
              <a:blip r:embed="rId9"/>
              <a:stretch>
                <a:fillRect/>
              </a:stretch>
            </p:blipFill>
            <p:spPr>
              <a:xfrm>
                <a:off x="3990832" y="2136560"/>
                <a:ext cx="143298"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 xmlns:a16="http://schemas.microsoft.com/office/drawing/2014/main" id="{CF8A20DC-7A97-E848-8FFE-C6F2EA4AC04C}"/>
                  </a:ext>
                </a:extLst>
              </p14:cNvPr>
              <p14:cNvContentPartPr/>
              <p14:nvPr/>
            </p14:nvContentPartPr>
            <p14:xfrm>
              <a:off x="5541765" y="2158250"/>
              <a:ext cx="163080" cy="163080"/>
            </p14:xfrm>
          </p:contentPart>
        </mc:Choice>
        <mc:Fallback xmlns="">
          <p:pic>
            <p:nvPicPr>
              <p:cNvPr id="18" name="Ink 17">
                <a:extLst>
                  <a:ext uri="{FF2B5EF4-FFF2-40B4-BE49-F238E27FC236}">
                    <a16:creationId xmlns:a16="http://schemas.microsoft.com/office/drawing/2014/main" id="{CF8A20DC-7A97-E848-8FFE-C6F2EA4AC04C}"/>
                  </a:ext>
                </a:extLst>
              </p:cNvPr>
              <p:cNvPicPr/>
              <p:nvPr/>
            </p:nvPicPr>
            <p:blipFill>
              <a:blip r:embed="rId11"/>
              <a:stretch>
                <a:fillRect/>
              </a:stretch>
            </p:blipFill>
            <p:spPr>
              <a:xfrm>
                <a:off x="5526319" y="2142770"/>
                <a:ext cx="193613"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2">
                <a:extLst>
                  <a:ext uri="{FF2B5EF4-FFF2-40B4-BE49-F238E27FC236}">
                    <a16:creationId xmlns="" xmlns:a16="http://schemas.microsoft.com/office/drawing/2014/main" id="{5ADB89D1-9B9C-1845-8ED2-AF8D2432C3C3}"/>
                  </a:ext>
                </a:extLst>
              </p14:cNvPr>
              <p14:cNvContentPartPr/>
              <p14:nvPr/>
            </p14:nvContentPartPr>
            <p14:xfrm>
              <a:off x="5936505" y="2032970"/>
              <a:ext cx="388800" cy="357480"/>
            </p14:xfrm>
          </p:contentPart>
        </mc:Choice>
        <mc:Fallback xmlns="">
          <p:pic>
            <p:nvPicPr>
              <p:cNvPr id="21" name="Ink 22">
                <a:extLst>
                  <a:ext uri="{FF2B5EF4-FFF2-40B4-BE49-F238E27FC236}">
                    <a16:creationId xmlns:a16="http://schemas.microsoft.com/office/drawing/2014/main" id="{5ADB89D1-9B9C-1845-8ED2-AF8D2432C3C3}"/>
                  </a:ext>
                </a:extLst>
              </p:cNvPr>
              <p:cNvPicPr/>
              <p:nvPr/>
            </p:nvPicPr>
            <p:blipFill>
              <a:blip r:embed="rId13"/>
              <a:stretch>
                <a:fillRect/>
              </a:stretch>
            </p:blipFill>
            <p:spPr>
              <a:xfrm>
                <a:off x="5921025" y="2017490"/>
                <a:ext cx="41940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3">
                <a:extLst>
                  <a:ext uri="{FF2B5EF4-FFF2-40B4-BE49-F238E27FC236}">
                    <a16:creationId xmlns="" xmlns:a16="http://schemas.microsoft.com/office/drawing/2014/main" id="{7496E180-3382-3642-A36B-1D4E84401328}"/>
                  </a:ext>
                </a:extLst>
              </p14:cNvPr>
              <p14:cNvContentPartPr/>
              <p14:nvPr/>
            </p14:nvContentPartPr>
            <p14:xfrm>
              <a:off x="4758225" y="2183360"/>
              <a:ext cx="507870" cy="113130"/>
            </p14:xfrm>
          </p:contentPart>
        </mc:Choice>
        <mc:Fallback xmlns="">
          <p:pic>
            <p:nvPicPr>
              <p:cNvPr id="22" name="Ink 23">
                <a:extLst>
                  <a:ext uri="{FF2B5EF4-FFF2-40B4-BE49-F238E27FC236}">
                    <a16:creationId xmlns:a16="http://schemas.microsoft.com/office/drawing/2014/main" id="{7496E180-3382-3642-A36B-1D4E84401328}"/>
                  </a:ext>
                </a:extLst>
              </p:cNvPr>
              <p:cNvPicPr/>
              <p:nvPr/>
            </p:nvPicPr>
            <p:blipFill>
              <a:blip r:embed="rId15"/>
              <a:stretch>
                <a:fillRect/>
              </a:stretch>
            </p:blipFill>
            <p:spPr>
              <a:xfrm>
                <a:off x="4742748" y="2167917"/>
                <a:ext cx="538465" cy="14329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3">
                <a:extLst>
                  <a:ext uri="{FF2B5EF4-FFF2-40B4-BE49-F238E27FC236}">
                    <a16:creationId xmlns="" xmlns:a16="http://schemas.microsoft.com/office/drawing/2014/main" id="{E5E95848-4E33-174D-9905-495758E3BB6F}"/>
                  </a:ext>
                </a:extLst>
              </p14:cNvPr>
              <p14:cNvContentPartPr/>
              <p14:nvPr/>
            </p14:nvContentPartPr>
            <p14:xfrm>
              <a:off x="4125345" y="2546780"/>
              <a:ext cx="814860" cy="301050"/>
            </p14:xfrm>
          </p:contentPart>
        </mc:Choice>
        <mc:Fallback xmlns="">
          <p:pic>
            <p:nvPicPr>
              <p:cNvPr id="32" name="Ink 33">
                <a:extLst>
                  <a:ext uri="{FF2B5EF4-FFF2-40B4-BE49-F238E27FC236}">
                    <a16:creationId xmlns:a16="http://schemas.microsoft.com/office/drawing/2014/main" id="{E5E95848-4E33-174D-9905-495758E3BB6F}"/>
                  </a:ext>
                </a:extLst>
              </p:cNvPr>
              <p:cNvPicPr/>
              <p:nvPr/>
            </p:nvPicPr>
            <p:blipFill>
              <a:blip r:embed="rId17"/>
              <a:stretch>
                <a:fillRect/>
              </a:stretch>
            </p:blipFill>
            <p:spPr>
              <a:xfrm>
                <a:off x="4109868" y="2531314"/>
                <a:ext cx="845093" cy="33126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4">
                <a:extLst>
                  <a:ext uri="{FF2B5EF4-FFF2-40B4-BE49-F238E27FC236}">
                    <a16:creationId xmlns="" xmlns:a16="http://schemas.microsoft.com/office/drawing/2014/main" id="{9808C2D4-115C-4C40-A65D-FAD06C862521}"/>
                  </a:ext>
                </a:extLst>
              </p14:cNvPr>
              <p14:cNvContentPartPr/>
              <p14:nvPr/>
            </p14:nvContentPartPr>
            <p14:xfrm>
              <a:off x="3843465" y="2640740"/>
              <a:ext cx="106650" cy="81810"/>
            </p14:xfrm>
          </p:contentPart>
        </mc:Choice>
        <mc:Fallback xmlns="">
          <p:pic>
            <p:nvPicPr>
              <p:cNvPr id="33" name="Ink 34">
                <a:extLst>
                  <a:ext uri="{FF2B5EF4-FFF2-40B4-BE49-F238E27FC236}">
                    <a16:creationId xmlns:a16="http://schemas.microsoft.com/office/drawing/2014/main" id="{9808C2D4-115C-4C40-A65D-FAD06C862521}"/>
                  </a:ext>
                </a:extLst>
              </p:cNvPr>
              <p:cNvPicPr/>
              <p:nvPr/>
            </p:nvPicPr>
            <p:blipFill>
              <a:blip r:embed="rId19"/>
              <a:stretch>
                <a:fillRect/>
              </a:stretch>
            </p:blipFill>
            <p:spPr>
              <a:xfrm>
                <a:off x="3828024" y="2625243"/>
                <a:ext cx="137173" cy="11208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6">
                <a:extLst>
                  <a:ext uri="{FF2B5EF4-FFF2-40B4-BE49-F238E27FC236}">
                    <a16:creationId xmlns="" xmlns:a16="http://schemas.microsoft.com/office/drawing/2014/main" id="{6C9117A0-D2D0-CB49-BBD9-7E8EC4FBE5DF}"/>
                  </a:ext>
                </a:extLst>
              </p14:cNvPr>
              <p14:cNvContentPartPr/>
              <p14:nvPr/>
            </p14:nvContentPartPr>
            <p14:xfrm>
              <a:off x="5761005" y="2534360"/>
              <a:ext cx="539190" cy="275940"/>
            </p14:xfrm>
          </p:contentPart>
        </mc:Choice>
        <mc:Fallback xmlns="">
          <p:pic>
            <p:nvPicPr>
              <p:cNvPr id="44" name="Ink 46">
                <a:extLst>
                  <a:ext uri="{FF2B5EF4-FFF2-40B4-BE49-F238E27FC236}">
                    <a16:creationId xmlns:a16="http://schemas.microsoft.com/office/drawing/2014/main" id="{6C9117A0-D2D0-CB49-BBD9-7E8EC4FBE5DF}"/>
                  </a:ext>
                </a:extLst>
              </p:cNvPr>
              <p:cNvPicPr/>
              <p:nvPr/>
            </p:nvPicPr>
            <p:blipFill>
              <a:blip r:embed="rId21"/>
              <a:stretch>
                <a:fillRect/>
              </a:stretch>
            </p:blipFill>
            <p:spPr>
              <a:xfrm>
                <a:off x="5745528" y="2518890"/>
                <a:ext cx="569785" cy="30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7">
                <a:extLst>
                  <a:ext uri="{FF2B5EF4-FFF2-40B4-BE49-F238E27FC236}">
                    <a16:creationId xmlns="" xmlns:a16="http://schemas.microsoft.com/office/drawing/2014/main" id="{CE9C043B-0627-E448-9548-048B5D302359}"/>
                  </a:ext>
                </a:extLst>
              </p14:cNvPr>
              <p14:cNvContentPartPr/>
              <p14:nvPr/>
            </p14:nvContentPartPr>
            <p14:xfrm>
              <a:off x="5479125" y="2615630"/>
              <a:ext cx="144450" cy="144720"/>
            </p14:xfrm>
          </p:contentPart>
        </mc:Choice>
        <mc:Fallback xmlns="">
          <p:pic>
            <p:nvPicPr>
              <p:cNvPr id="45" name="Ink 47">
                <a:extLst>
                  <a:ext uri="{FF2B5EF4-FFF2-40B4-BE49-F238E27FC236}">
                    <a16:creationId xmlns:a16="http://schemas.microsoft.com/office/drawing/2014/main" id="{CE9C043B-0627-E448-9548-048B5D302359}"/>
                  </a:ext>
                </a:extLst>
              </p:cNvPr>
              <p:cNvPicPr/>
              <p:nvPr/>
            </p:nvPicPr>
            <p:blipFill>
              <a:blip r:embed="rId23"/>
              <a:stretch>
                <a:fillRect/>
              </a:stretch>
            </p:blipFill>
            <p:spPr>
              <a:xfrm>
                <a:off x="5463674" y="2600150"/>
                <a:ext cx="174634"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8">
                <a:extLst>
                  <a:ext uri="{FF2B5EF4-FFF2-40B4-BE49-F238E27FC236}">
                    <a16:creationId xmlns="" xmlns:a16="http://schemas.microsoft.com/office/drawing/2014/main" id="{C7CCAAFA-2839-4449-83F7-A6D947F69040}"/>
                  </a:ext>
                </a:extLst>
              </p14:cNvPr>
              <p14:cNvContentPartPr/>
              <p14:nvPr/>
            </p14:nvContentPartPr>
            <p14:xfrm>
              <a:off x="5153235" y="2653430"/>
              <a:ext cx="150660" cy="119340"/>
            </p14:xfrm>
          </p:contentPart>
        </mc:Choice>
        <mc:Fallback xmlns="">
          <p:pic>
            <p:nvPicPr>
              <p:cNvPr id="46" name="Ink 48">
                <a:extLst>
                  <a:ext uri="{FF2B5EF4-FFF2-40B4-BE49-F238E27FC236}">
                    <a16:creationId xmlns:a16="http://schemas.microsoft.com/office/drawing/2014/main" id="{C7CCAAFA-2839-4449-83F7-A6D947F69040}"/>
                  </a:ext>
                </a:extLst>
              </p:cNvPr>
              <p:cNvPicPr/>
              <p:nvPr/>
            </p:nvPicPr>
            <p:blipFill>
              <a:blip r:embed="rId25"/>
              <a:stretch>
                <a:fillRect/>
              </a:stretch>
            </p:blipFill>
            <p:spPr>
              <a:xfrm>
                <a:off x="5137773" y="2637973"/>
                <a:ext cx="180864" cy="14953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7" name="Ink 56">
                <a:extLst>
                  <a:ext uri="{FF2B5EF4-FFF2-40B4-BE49-F238E27FC236}">
                    <a16:creationId xmlns="" xmlns:a16="http://schemas.microsoft.com/office/drawing/2014/main" id="{2F1AE860-175C-2F45-A4D7-82109F62C51D}"/>
                  </a:ext>
                </a:extLst>
              </p14:cNvPr>
              <p14:cNvContentPartPr/>
              <p14:nvPr/>
            </p14:nvContentPartPr>
            <p14:xfrm>
              <a:off x="7490625" y="2465240"/>
              <a:ext cx="106920" cy="282150"/>
            </p14:xfrm>
          </p:contentPart>
        </mc:Choice>
        <mc:Fallback xmlns="">
          <p:pic>
            <p:nvPicPr>
              <p:cNvPr id="57" name="Ink 56">
                <a:extLst>
                  <a:ext uri="{FF2B5EF4-FFF2-40B4-BE49-F238E27FC236}">
                    <a16:creationId xmlns:a16="http://schemas.microsoft.com/office/drawing/2014/main" id="{2F1AE860-175C-2F45-A4D7-82109F62C51D}"/>
                  </a:ext>
                </a:extLst>
              </p:cNvPr>
              <p:cNvPicPr/>
              <p:nvPr/>
            </p:nvPicPr>
            <p:blipFill>
              <a:blip r:embed="rId27"/>
              <a:stretch>
                <a:fillRect/>
              </a:stretch>
            </p:blipFill>
            <p:spPr>
              <a:xfrm>
                <a:off x="7475145" y="2449765"/>
                <a:ext cx="137520" cy="3127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8" name="Ink 60">
                <a:extLst>
                  <a:ext uri="{FF2B5EF4-FFF2-40B4-BE49-F238E27FC236}">
                    <a16:creationId xmlns="" xmlns:a16="http://schemas.microsoft.com/office/drawing/2014/main" id="{A2BD877F-B513-094A-B4FC-8AB508FEC17A}"/>
                  </a:ext>
                </a:extLst>
              </p14:cNvPr>
              <p14:cNvContentPartPr/>
              <p14:nvPr/>
            </p14:nvContentPartPr>
            <p14:xfrm>
              <a:off x="7083195" y="2446610"/>
              <a:ext cx="294030" cy="232200"/>
            </p14:xfrm>
          </p:contentPart>
        </mc:Choice>
        <mc:Fallback xmlns="">
          <p:pic>
            <p:nvPicPr>
              <p:cNvPr id="58" name="Ink 60">
                <a:extLst>
                  <a:ext uri="{FF2B5EF4-FFF2-40B4-BE49-F238E27FC236}">
                    <a16:creationId xmlns:a16="http://schemas.microsoft.com/office/drawing/2014/main" id="{A2BD877F-B513-094A-B4FC-8AB508FEC17A}"/>
                  </a:ext>
                </a:extLst>
              </p:cNvPr>
              <p:cNvPicPr/>
              <p:nvPr/>
            </p:nvPicPr>
            <p:blipFill>
              <a:blip r:embed="rId29"/>
              <a:stretch>
                <a:fillRect/>
              </a:stretch>
            </p:blipFill>
            <p:spPr>
              <a:xfrm>
                <a:off x="7067720" y="2431130"/>
                <a:ext cx="324621"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9" name="Ink 61">
                <a:extLst>
                  <a:ext uri="{FF2B5EF4-FFF2-40B4-BE49-F238E27FC236}">
                    <a16:creationId xmlns="" xmlns:a16="http://schemas.microsoft.com/office/drawing/2014/main" id="{BB968D56-9295-5144-8BB3-39FA91F9A3FF}"/>
                  </a:ext>
                </a:extLst>
              </p14:cNvPr>
              <p14:cNvContentPartPr/>
              <p14:nvPr/>
            </p14:nvContentPartPr>
            <p14:xfrm>
              <a:off x="6794835" y="2559200"/>
              <a:ext cx="162540" cy="132030"/>
            </p14:xfrm>
          </p:contentPart>
        </mc:Choice>
        <mc:Fallback xmlns="">
          <p:pic>
            <p:nvPicPr>
              <p:cNvPr id="59" name="Ink 61">
                <a:extLst>
                  <a:ext uri="{FF2B5EF4-FFF2-40B4-BE49-F238E27FC236}">
                    <a16:creationId xmlns:a16="http://schemas.microsoft.com/office/drawing/2014/main" id="{BB968D56-9295-5144-8BB3-39FA91F9A3FF}"/>
                  </a:ext>
                </a:extLst>
              </p:cNvPr>
              <p:cNvPicPr/>
              <p:nvPr/>
            </p:nvPicPr>
            <p:blipFill>
              <a:blip r:embed="rId31"/>
              <a:stretch>
                <a:fillRect/>
              </a:stretch>
            </p:blipFill>
            <p:spPr>
              <a:xfrm>
                <a:off x="6779372" y="2543688"/>
                <a:ext cx="192747" cy="16269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0" name="Ink 62">
                <a:extLst>
                  <a:ext uri="{FF2B5EF4-FFF2-40B4-BE49-F238E27FC236}">
                    <a16:creationId xmlns="" xmlns:a16="http://schemas.microsoft.com/office/drawing/2014/main" id="{02B20EB8-FEBD-D04E-8338-4BE69EE149EC}"/>
                  </a:ext>
                </a:extLst>
              </p14:cNvPr>
              <p14:cNvContentPartPr/>
              <p14:nvPr/>
            </p14:nvContentPartPr>
            <p14:xfrm>
              <a:off x="6431415" y="2610230"/>
              <a:ext cx="169560" cy="131220"/>
            </p14:xfrm>
          </p:contentPart>
        </mc:Choice>
        <mc:Fallback xmlns="">
          <p:pic>
            <p:nvPicPr>
              <p:cNvPr id="60" name="Ink 62">
                <a:extLst>
                  <a:ext uri="{FF2B5EF4-FFF2-40B4-BE49-F238E27FC236}">
                    <a16:creationId xmlns:a16="http://schemas.microsoft.com/office/drawing/2014/main" id="{02B20EB8-FEBD-D04E-8338-4BE69EE149EC}"/>
                  </a:ext>
                </a:extLst>
              </p:cNvPr>
              <p:cNvPicPr/>
              <p:nvPr/>
            </p:nvPicPr>
            <p:blipFill>
              <a:blip r:embed="rId33"/>
              <a:stretch>
                <a:fillRect/>
              </a:stretch>
            </p:blipFill>
            <p:spPr>
              <a:xfrm>
                <a:off x="6415935" y="2594771"/>
                <a:ext cx="199800" cy="16141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2" name="Ink 72">
                <a:extLst>
                  <a:ext uri="{FF2B5EF4-FFF2-40B4-BE49-F238E27FC236}">
                    <a16:creationId xmlns="" xmlns:a16="http://schemas.microsoft.com/office/drawing/2014/main" id="{405A9368-58B2-6F43-B6B7-426F9A11F4D4}"/>
                  </a:ext>
                </a:extLst>
              </p14:cNvPr>
              <p14:cNvContentPartPr/>
              <p14:nvPr/>
            </p14:nvContentPartPr>
            <p14:xfrm>
              <a:off x="7753605" y="2446610"/>
              <a:ext cx="1097010" cy="310770"/>
            </p14:xfrm>
          </p:contentPart>
        </mc:Choice>
        <mc:Fallback xmlns="">
          <p:pic>
            <p:nvPicPr>
              <p:cNvPr id="72" name="Ink 72">
                <a:extLst>
                  <a:ext uri="{FF2B5EF4-FFF2-40B4-BE49-F238E27FC236}">
                    <a16:creationId xmlns:a16="http://schemas.microsoft.com/office/drawing/2014/main" id="{405A9368-58B2-6F43-B6B7-426F9A11F4D4}"/>
                  </a:ext>
                </a:extLst>
              </p:cNvPr>
              <p:cNvPicPr/>
              <p:nvPr/>
            </p:nvPicPr>
            <p:blipFill>
              <a:blip r:embed="rId35"/>
              <a:stretch>
                <a:fillRect/>
              </a:stretch>
            </p:blipFill>
            <p:spPr>
              <a:xfrm>
                <a:off x="7738129" y="2431143"/>
                <a:ext cx="1127243" cy="34098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Ink 73">
                <a:extLst>
                  <a:ext uri="{FF2B5EF4-FFF2-40B4-BE49-F238E27FC236}">
                    <a16:creationId xmlns="" xmlns:a16="http://schemas.microsoft.com/office/drawing/2014/main" id="{A9F460B9-32B6-CF41-A3B2-06957B0DB047}"/>
                  </a:ext>
                </a:extLst>
              </p14:cNvPr>
              <p14:cNvContentPartPr/>
              <p14:nvPr/>
            </p14:nvContentPartPr>
            <p14:xfrm>
              <a:off x="3880995" y="3217190"/>
              <a:ext cx="106920" cy="19170"/>
            </p14:xfrm>
          </p:contentPart>
        </mc:Choice>
        <mc:Fallback xmlns="">
          <p:pic>
            <p:nvPicPr>
              <p:cNvPr id="74" name="Ink 73">
                <a:extLst>
                  <a:ext uri="{FF2B5EF4-FFF2-40B4-BE49-F238E27FC236}">
                    <a16:creationId xmlns:a16="http://schemas.microsoft.com/office/drawing/2014/main" id="{A9F460B9-32B6-CF41-A3B2-06957B0DB047}"/>
                  </a:ext>
                </a:extLst>
              </p:cNvPr>
              <p:cNvPicPr/>
              <p:nvPr/>
            </p:nvPicPr>
            <p:blipFill>
              <a:blip r:embed="rId37"/>
              <a:stretch>
                <a:fillRect/>
              </a:stretch>
            </p:blipFill>
            <p:spPr>
              <a:xfrm>
                <a:off x="3865515" y="3201925"/>
                <a:ext cx="137160"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5" name="Ink 74">
                <a:extLst>
                  <a:ext uri="{FF2B5EF4-FFF2-40B4-BE49-F238E27FC236}">
                    <a16:creationId xmlns="" xmlns:a16="http://schemas.microsoft.com/office/drawing/2014/main" id="{A013BC23-01D9-BA4E-B566-1D888430CA9B}"/>
                  </a:ext>
                </a:extLst>
              </p14:cNvPr>
              <p14:cNvContentPartPr/>
              <p14:nvPr/>
            </p14:nvContentPartPr>
            <p14:xfrm>
              <a:off x="3899895" y="3317630"/>
              <a:ext cx="94230" cy="12690"/>
            </p14:xfrm>
          </p:contentPart>
        </mc:Choice>
        <mc:Fallback xmlns="">
          <p:pic>
            <p:nvPicPr>
              <p:cNvPr id="75" name="Ink 74">
                <a:extLst>
                  <a:ext uri="{FF2B5EF4-FFF2-40B4-BE49-F238E27FC236}">
                    <a16:creationId xmlns:a16="http://schemas.microsoft.com/office/drawing/2014/main" id="{A013BC23-01D9-BA4E-B566-1D888430CA9B}"/>
                  </a:ext>
                </a:extLst>
              </p:cNvPr>
              <p:cNvPicPr/>
              <p:nvPr/>
            </p:nvPicPr>
            <p:blipFill>
              <a:blip r:embed="rId39"/>
              <a:stretch>
                <a:fillRect/>
              </a:stretch>
            </p:blipFill>
            <p:spPr>
              <a:xfrm>
                <a:off x="3884430" y="3302472"/>
                <a:ext cx="124801" cy="4265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6" name="Ink 75">
                <a:extLst>
                  <a:ext uri="{FF2B5EF4-FFF2-40B4-BE49-F238E27FC236}">
                    <a16:creationId xmlns="" xmlns:a16="http://schemas.microsoft.com/office/drawing/2014/main" id="{E56D72E5-6718-0545-A7ED-25B370407648}"/>
                  </a:ext>
                </a:extLst>
              </p14:cNvPr>
              <p14:cNvContentPartPr/>
              <p14:nvPr/>
            </p14:nvContentPartPr>
            <p14:xfrm>
              <a:off x="4388595" y="3123230"/>
              <a:ext cx="175770" cy="88020"/>
            </p14:xfrm>
          </p:contentPart>
        </mc:Choice>
        <mc:Fallback xmlns="">
          <p:pic>
            <p:nvPicPr>
              <p:cNvPr id="76" name="Ink 75">
                <a:extLst>
                  <a:ext uri="{FF2B5EF4-FFF2-40B4-BE49-F238E27FC236}">
                    <a16:creationId xmlns:a16="http://schemas.microsoft.com/office/drawing/2014/main" id="{E56D72E5-6718-0545-A7ED-25B370407648}"/>
                  </a:ext>
                </a:extLst>
              </p:cNvPr>
              <p:cNvPicPr/>
              <p:nvPr/>
            </p:nvPicPr>
            <p:blipFill>
              <a:blip r:embed="rId41"/>
              <a:stretch>
                <a:fillRect/>
              </a:stretch>
            </p:blipFill>
            <p:spPr>
              <a:xfrm>
                <a:off x="4373107" y="3107782"/>
                <a:ext cx="206025" cy="11819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76">
                <a:extLst>
                  <a:ext uri="{FF2B5EF4-FFF2-40B4-BE49-F238E27FC236}">
                    <a16:creationId xmlns="" xmlns:a16="http://schemas.microsoft.com/office/drawing/2014/main" id="{E8151261-7F07-614A-9043-6B21C548E5FB}"/>
                  </a:ext>
                </a:extLst>
              </p14:cNvPr>
              <p14:cNvContentPartPr/>
              <p14:nvPr/>
            </p14:nvContentPartPr>
            <p14:xfrm>
              <a:off x="4538985" y="3129710"/>
              <a:ext cx="19170" cy="94230"/>
            </p14:xfrm>
          </p:contentPart>
        </mc:Choice>
        <mc:Fallback xmlns="">
          <p:pic>
            <p:nvPicPr>
              <p:cNvPr id="77" name="Ink 76">
                <a:extLst>
                  <a:ext uri="{FF2B5EF4-FFF2-40B4-BE49-F238E27FC236}">
                    <a16:creationId xmlns:a16="http://schemas.microsoft.com/office/drawing/2014/main" id="{E8151261-7F07-614A-9043-6B21C548E5FB}"/>
                  </a:ext>
                </a:extLst>
              </p:cNvPr>
              <p:cNvPicPr/>
              <p:nvPr/>
            </p:nvPicPr>
            <p:blipFill>
              <a:blip r:embed="rId43"/>
              <a:stretch>
                <a:fillRect/>
              </a:stretch>
            </p:blipFill>
            <p:spPr>
              <a:xfrm>
                <a:off x="4523432" y="3114245"/>
                <a:ext cx="49553"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2" name="Ink 92">
                <a:extLst>
                  <a:ext uri="{FF2B5EF4-FFF2-40B4-BE49-F238E27FC236}">
                    <a16:creationId xmlns="" xmlns:a16="http://schemas.microsoft.com/office/drawing/2014/main" id="{E32AAC2E-B646-2A4D-9D03-FC6702AFED18}"/>
                  </a:ext>
                </a:extLst>
              </p14:cNvPr>
              <p14:cNvContentPartPr/>
              <p14:nvPr/>
            </p14:nvContentPartPr>
            <p14:xfrm>
              <a:off x="4332165" y="3304940"/>
              <a:ext cx="507870" cy="270000"/>
            </p14:xfrm>
          </p:contentPart>
        </mc:Choice>
        <mc:Fallback xmlns="">
          <p:pic>
            <p:nvPicPr>
              <p:cNvPr id="92" name="Ink 92">
                <a:extLst>
                  <a:ext uri="{FF2B5EF4-FFF2-40B4-BE49-F238E27FC236}">
                    <a16:creationId xmlns:a16="http://schemas.microsoft.com/office/drawing/2014/main" id="{E32AAC2E-B646-2A4D-9D03-FC6702AFED18}"/>
                  </a:ext>
                </a:extLst>
              </p:cNvPr>
              <p:cNvPicPr/>
              <p:nvPr/>
            </p:nvPicPr>
            <p:blipFill>
              <a:blip r:embed="rId45"/>
              <a:stretch>
                <a:fillRect/>
              </a:stretch>
            </p:blipFill>
            <p:spPr>
              <a:xfrm>
                <a:off x="4316688" y="3289460"/>
                <a:ext cx="538465"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 xmlns:a16="http://schemas.microsoft.com/office/drawing/2014/main" id="{861BFD53-B5AA-3240-A283-4B87F98E32C6}"/>
                  </a:ext>
                </a:extLst>
              </p14:cNvPr>
              <p14:cNvContentPartPr/>
              <p14:nvPr/>
            </p14:nvContentPartPr>
            <p14:xfrm>
              <a:off x="5604405" y="3079490"/>
              <a:ext cx="131760" cy="138240"/>
            </p14:xfrm>
          </p:contentPart>
        </mc:Choice>
        <mc:Fallback xmlns="">
          <p:pic>
            <p:nvPicPr>
              <p:cNvPr id="97" name="Ink 96">
                <a:extLst>
                  <a:ext uri="{FF2B5EF4-FFF2-40B4-BE49-F238E27FC236}">
                    <a16:creationId xmlns:a16="http://schemas.microsoft.com/office/drawing/2014/main" id="{861BFD53-B5AA-3240-A283-4B87F98E32C6}"/>
                  </a:ext>
                </a:extLst>
              </p:cNvPr>
              <p:cNvPicPr/>
              <p:nvPr/>
            </p:nvPicPr>
            <p:blipFill>
              <a:blip r:embed="rId47"/>
              <a:stretch>
                <a:fillRect/>
              </a:stretch>
            </p:blipFill>
            <p:spPr>
              <a:xfrm>
                <a:off x="5588967" y="3064010"/>
                <a:ext cx="162277"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8" name="Ink 97">
                <a:extLst>
                  <a:ext uri="{FF2B5EF4-FFF2-40B4-BE49-F238E27FC236}">
                    <a16:creationId xmlns="" xmlns:a16="http://schemas.microsoft.com/office/drawing/2014/main" id="{C44873DF-09A6-B542-B3ED-D535B1EB31F7}"/>
                  </a:ext>
                </a:extLst>
              </p14:cNvPr>
              <p14:cNvContentPartPr/>
              <p14:nvPr/>
            </p14:nvContentPartPr>
            <p14:xfrm>
              <a:off x="5479125" y="3304940"/>
              <a:ext cx="395010" cy="19170"/>
            </p14:xfrm>
          </p:contentPart>
        </mc:Choice>
        <mc:Fallback xmlns="">
          <p:pic>
            <p:nvPicPr>
              <p:cNvPr id="98" name="Ink 97">
                <a:extLst>
                  <a:ext uri="{FF2B5EF4-FFF2-40B4-BE49-F238E27FC236}">
                    <a16:creationId xmlns:a16="http://schemas.microsoft.com/office/drawing/2014/main" id="{C44873DF-09A6-B542-B3ED-D535B1EB31F7}"/>
                  </a:ext>
                </a:extLst>
              </p:cNvPr>
              <p:cNvPicPr/>
              <p:nvPr/>
            </p:nvPicPr>
            <p:blipFill>
              <a:blip r:embed="rId49"/>
              <a:stretch>
                <a:fillRect/>
              </a:stretch>
            </p:blipFill>
            <p:spPr>
              <a:xfrm>
                <a:off x="5463656" y="3289387"/>
                <a:ext cx="425229" cy="4955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1" name="Ink 102">
                <a:extLst>
                  <a:ext uri="{FF2B5EF4-FFF2-40B4-BE49-F238E27FC236}">
                    <a16:creationId xmlns="" xmlns:a16="http://schemas.microsoft.com/office/drawing/2014/main" id="{9EA335DD-D4E7-284B-BE36-79FAFEECBE07}"/>
                  </a:ext>
                </a:extLst>
              </p14:cNvPr>
              <p14:cNvContentPartPr/>
              <p14:nvPr/>
            </p14:nvContentPartPr>
            <p14:xfrm>
              <a:off x="5554185" y="3417800"/>
              <a:ext cx="369900" cy="150660"/>
            </p14:xfrm>
          </p:contentPart>
        </mc:Choice>
        <mc:Fallback xmlns="">
          <p:pic>
            <p:nvPicPr>
              <p:cNvPr id="101" name="Ink 102">
                <a:extLst>
                  <a:ext uri="{FF2B5EF4-FFF2-40B4-BE49-F238E27FC236}">
                    <a16:creationId xmlns:a16="http://schemas.microsoft.com/office/drawing/2014/main" id="{9EA335DD-D4E7-284B-BE36-79FAFEECBE07}"/>
                  </a:ext>
                </a:extLst>
              </p:cNvPr>
              <p:cNvPicPr/>
              <p:nvPr/>
            </p:nvPicPr>
            <p:blipFill>
              <a:blip r:embed="rId51"/>
              <a:stretch>
                <a:fillRect/>
              </a:stretch>
            </p:blipFill>
            <p:spPr>
              <a:xfrm>
                <a:off x="5538713" y="3402338"/>
                <a:ext cx="400125"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2" name="Ink 104">
                <a:extLst>
                  <a:ext uri="{FF2B5EF4-FFF2-40B4-BE49-F238E27FC236}">
                    <a16:creationId xmlns="" xmlns:a16="http://schemas.microsoft.com/office/drawing/2014/main" id="{17C49070-1A5C-174E-8507-FE320AC2498E}"/>
                  </a:ext>
                </a:extLst>
              </p14:cNvPr>
              <p14:cNvContentPartPr/>
              <p14:nvPr/>
            </p14:nvContentPartPr>
            <p14:xfrm>
              <a:off x="5059275" y="3204770"/>
              <a:ext cx="200880" cy="131760"/>
            </p14:xfrm>
          </p:contentPart>
        </mc:Choice>
        <mc:Fallback xmlns="">
          <p:pic>
            <p:nvPicPr>
              <p:cNvPr id="102" name="Ink 104">
                <a:extLst>
                  <a:ext uri="{FF2B5EF4-FFF2-40B4-BE49-F238E27FC236}">
                    <a16:creationId xmlns:a16="http://schemas.microsoft.com/office/drawing/2014/main" id="{17C49070-1A5C-174E-8507-FE320AC2498E}"/>
                  </a:ext>
                </a:extLst>
              </p:cNvPr>
              <p:cNvPicPr/>
              <p:nvPr/>
            </p:nvPicPr>
            <p:blipFill>
              <a:blip r:embed="rId53"/>
              <a:stretch>
                <a:fillRect/>
              </a:stretch>
            </p:blipFill>
            <p:spPr>
              <a:xfrm>
                <a:off x="5043795" y="3189290"/>
                <a:ext cx="2314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6" name="Ink 105">
                <a:extLst>
                  <a:ext uri="{FF2B5EF4-FFF2-40B4-BE49-F238E27FC236}">
                    <a16:creationId xmlns="" xmlns:a16="http://schemas.microsoft.com/office/drawing/2014/main" id="{8AFD6488-1644-D144-85EC-1C323A90294E}"/>
                  </a:ext>
                </a:extLst>
              </p14:cNvPr>
              <p14:cNvContentPartPr/>
              <p14:nvPr/>
            </p14:nvContentPartPr>
            <p14:xfrm>
              <a:off x="6168435" y="3248510"/>
              <a:ext cx="175770" cy="12690"/>
            </p14:xfrm>
          </p:contentPart>
        </mc:Choice>
        <mc:Fallback xmlns="">
          <p:pic>
            <p:nvPicPr>
              <p:cNvPr id="106" name="Ink 105">
                <a:extLst>
                  <a:ext uri="{FF2B5EF4-FFF2-40B4-BE49-F238E27FC236}">
                    <a16:creationId xmlns:a16="http://schemas.microsoft.com/office/drawing/2014/main" id="{8AFD6488-1644-D144-85EC-1C323A90294E}"/>
                  </a:ext>
                </a:extLst>
              </p:cNvPr>
              <p:cNvPicPr/>
              <p:nvPr/>
            </p:nvPicPr>
            <p:blipFill>
              <a:blip r:embed="rId55"/>
              <a:stretch>
                <a:fillRect/>
              </a:stretch>
            </p:blipFill>
            <p:spPr>
              <a:xfrm>
                <a:off x="6152979" y="3233352"/>
                <a:ext cx="205964"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7" name="Ink 106">
                <a:extLst>
                  <a:ext uri="{FF2B5EF4-FFF2-40B4-BE49-F238E27FC236}">
                    <a16:creationId xmlns="" xmlns:a16="http://schemas.microsoft.com/office/drawing/2014/main" id="{5DE5BD44-7A36-304B-8234-066F3E196779}"/>
                  </a:ext>
                </a:extLst>
              </p14:cNvPr>
              <p14:cNvContentPartPr/>
              <p14:nvPr/>
            </p14:nvContentPartPr>
            <p14:xfrm>
              <a:off x="6255915" y="3210980"/>
              <a:ext cx="31590" cy="163080"/>
            </p14:xfrm>
          </p:contentPart>
        </mc:Choice>
        <mc:Fallback xmlns="">
          <p:pic>
            <p:nvPicPr>
              <p:cNvPr id="107" name="Ink 106">
                <a:extLst>
                  <a:ext uri="{FF2B5EF4-FFF2-40B4-BE49-F238E27FC236}">
                    <a16:creationId xmlns:a16="http://schemas.microsoft.com/office/drawing/2014/main" id="{5DE5BD44-7A36-304B-8234-066F3E196779}"/>
                  </a:ext>
                </a:extLst>
              </p:cNvPr>
              <p:cNvPicPr/>
              <p:nvPr/>
            </p:nvPicPr>
            <p:blipFill>
              <a:blip r:embed="rId57"/>
              <a:stretch>
                <a:fillRect/>
              </a:stretch>
            </p:blipFill>
            <p:spPr>
              <a:xfrm>
                <a:off x="6240479" y="3195500"/>
                <a:ext cx="62103"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 name="Ink 107">
                <a:extLst>
                  <a:ext uri="{FF2B5EF4-FFF2-40B4-BE49-F238E27FC236}">
                    <a16:creationId xmlns="" xmlns:a16="http://schemas.microsoft.com/office/drawing/2014/main" id="{EC647E78-966C-254C-B23A-587F88774DDE}"/>
                  </a:ext>
                </a:extLst>
              </p14:cNvPr>
              <p14:cNvContentPartPr/>
              <p14:nvPr/>
            </p14:nvContentPartPr>
            <p14:xfrm>
              <a:off x="6594495" y="3060590"/>
              <a:ext cx="156870" cy="106920"/>
            </p14:xfrm>
          </p:contentPart>
        </mc:Choice>
        <mc:Fallback xmlns="">
          <p:pic>
            <p:nvPicPr>
              <p:cNvPr id="108" name="Ink 107">
                <a:extLst>
                  <a:ext uri="{FF2B5EF4-FFF2-40B4-BE49-F238E27FC236}">
                    <a16:creationId xmlns:a16="http://schemas.microsoft.com/office/drawing/2014/main" id="{EC647E78-966C-254C-B23A-587F88774DDE}"/>
                  </a:ext>
                </a:extLst>
              </p:cNvPr>
              <p:cNvPicPr/>
              <p:nvPr/>
            </p:nvPicPr>
            <p:blipFill>
              <a:blip r:embed="rId59"/>
              <a:stretch>
                <a:fillRect/>
              </a:stretch>
            </p:blipFill>
            <p:spPr>
              <a:xfrm>
                <a:off x="6579024" y="3045110"/>
                <a:ext cx="187452"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9" name="Ink 108">
                <a:extLst>
                  <a:ext uri="{FF2B5EF4-FFF2-40B4-BE49-F238E27FC236}">
                    <a16:creationId xmlns="" xmlns:a16="http://schemas.microsoft.com/office/drawing/2014/main" id="{89FFD1F1-959C-E141-B15B-BC5ECECA4944}"/>
                  </a:ext>
                </a:extLst>
              </p14:cNvPr>
              <p14:cNvContentPartPr/>
              <p14:nvPr/>
            </p14:nvContentPartPr>
            <p14:xfrm>
              <a:off x="6512955" y="3229880"/>
              <a:ext cx="376380" cy="37800"/>
            </p14:xfrm>
          </p:contentPart>
        </mc:Choice>
        <mc:Fallback xmlns="">
          <p:pic>
            <p:nvPicPr>
              <p:cNvPr id="109" name="Ink 108">
                <a:extLst>
                  <a:ext uri="{FF2B5EF4-FFF2-40B4-BE49-F238E27FC236}">
                    <a16:creationId xmlns:a16="http://schemas.microsoft.com/office/drawing/2014/main" id="{89FFD1F1-959C-E141-B15B-BC5ECECA4944}"/>
                  </a:ext>
                </a:extLst>
              </p:cNvPr>
              <p:cNvPicPr/>
              <p:nvPr/>
            </p:nvPicPr>
            <p:blipFill>
              <a:blip r:embed="rId61"/>
              <a:stretch>
                <a:fillRect/>
              </a:stretch>
            </p:blipFill>
            <p:spPr>
              <a:xfrm>
                <a:off x="6497468" y="3214546"/>
                <a:ext cx="406995" cy="68111"/>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1" name="Ink 110">
                <a:extLst>
                  <a:ext uri="{FF2B5EF4-FFF2-40B4-BE49-F238E27FC236}">
                    <a16:creationId xmlns="" xmlns:a16="http://schemas.microsoft.com/office/drawing/2014/main" id="{9314BEB8-B677-A840-8378-0D3DBD06F905}"/>
                  </a:ext>
                </a:extLst>
              </p14:cNvPr>
              <p14:cNvContentPartPr/>
              <p14:nvPr/>
            </p14:nvContentPartPr>
            <p14:xfrm>
              <a:off x="6563175" y="3374060"/>
              <a:ext cx="150660" cy="138240"/>
            </p14:xfrm>
          </p:contentPart>
        </mc:Choice>
        <mc:Fallback xmlns="">
          <p:pic>
            <p:nvPicPr>
              <p:cNvPr id="111" name="Ink 110">
                <a:extLst>
                  <a:ext uri="{FF2B5EF4-FFF2-40B4-BE49-F238E27FC236}">
                    <a16:creationId xmlns:a16="http://schemas.microsoft.com/office/drawing/2014/main" id="{9314BEB8-B677-A840-8378-0D3DBD06F905}"/>
                  </a:ext>
                </a:extLst>
              </p:cNvPr>
              <p:cNvPicPr/>
              <p:nvPr/>
            </p:nvPicPr>
            <p:blipFill>
              <a:blip r:embed="rId63"/>
              <a:stretch>
                <a:fillRect/>
              </a:stretch>
            </p:blipFill>
            <p:spPr>
              <a:xfrm>
                <a:off x="6547713" y="3358580"/>
                <a:ext cx="180864"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2" name="Ink 111">
                <a:extLst>
                  <a:ext uri="{FF2B5EF4-FFF2-40B4-BE49-F238E27FC236}">
                    <a16:creationId xmlns="" xmlns:a16="http://schemas.microsoft.com/office/drawing/2014/main" id="{A477E110-F77C-1B42-AF21-517F42705944}"/>
                  </a:ext>
                </a:extLst>
              </p14:cNvPr>
              <p14:cNvContentPartPr/>
              <p14:nvPr/>
            </p14:nvContentPartPr>
            <p14:xfrm>
              <a:off x="6776205" y="3355160"/>
              <a:ext cx="131760" cy="163080"/>
            </p14:xfrm>
          </p:contentPart>
        </mc:Choice>
        <mc:Fallback xmlns="">
          <p:pic>
            <p:nvPicPr>
              <p:cNvPr id="112" name="Ink 111">
                <a:extLst>
                  <a:ext uri="{FF2B5EF4-FFF2-40B4-BE49-F238E27FC236}">
                    <a16:creationId xmlns:a16="http://schemas.microsoft.com/office/drawing/2014/main" id="{A477E110-F77C-1B42-AF21-517F42705944}"/>
                  </a:ext>
                </a:extLst>
              </p:cNvPr>
              <p:cNvPicPr/>
              <p:nvPr/>
            </p:nvPicPr>
            <p:blipFill>
              <a:blip r:embed="rId65"/>
              <a:stretch>
                <a:fillRect/>
              </a:stretch>
            </p:blipFill>
            <p:spPr>
              <a:xfrm>
                <a:off x="6760767" y="3339680"/>
                <a:ext cx="162277"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3" name="Ink 112">
                <a:extLst>
                  <a:ext uri="{FF2B5EF4-FFF2-40B4-BE49-F238E27FC236}">
                    <a16:creationId xmlns="" xmlns:a16="http://schemas.microsoft.com/office/drawing/2014/main" id="{BFC69531-A3F6-9643-8087-6CFEE0A284A9}"/>
                  </a:ext>
                </a:extLst>
              </p14:cNvPr>
              <p14:cNvContentPartPr/>
              <p14:nvPr/>
            </p14:nvContentPartPr>
            <p14:xfrm>
              <a:off x="7114515" y="3198560"/>
              <a:ext cx="163080" cy="19170"/>
            </p14:xfrm>
          </p:contentPart>
        </mc:Choice>
        <mc:Fallback xmlns="">
          <p:pic>
            <p:nvPicPr>
              <p:cNvPr id="113" name="Ink 112">
                <a:extLst>
                  <a:ext uri="{FF2B5EF4-FFF2-40B4-BE49-F238E27FC236}">
                    <a16:creationId xmlns:a16="http://schemas.microsoft.com/office/drawing/2014/main" id="{BFC69531-A3F6-9643-8087-6CFEE0A284A9}"/>
                  </a:ext>
                </a:extLst>
              </p:cNvPr>
              <p:cNvPicPr/>
              <p:nvPr/>
            </p:nvPicPr>
            <p:blipFill>
              <a:blip r:embed="rId67"/>
              <a:stretch>
                <a:fillRect/>
              </a:stretch>
            </p:blipFill>
            <p:spPr>
              <a:xfrm>
                <a:off x="7099035" y="3183295"/>
                <a:ext cx="193680"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4" name="Ink 113">
                <a:extLst>
                  <a:ext uri="{FF2B5EF4-FFF2-40B4-BE49-F238E27FC236}">
                    <a16:creationId xmlns="" xmlns:a16="http://schemas.microsoft.com/office/drawing/2014/main" id="{0FC71D1B-7314-C245-9111-21434F0CD1D8}"/>
                  </a:ext>
                </a:extLst>
              </p14:cNvPr>
              <p14:cNvContentPartPr/>
              <p14:nvPr/>
            </p14:nvContentPartPr>
            <p14:xfrm>
              <a:off x="7202265" y="3135920"/>
              <a:ext cx="25380" cy="181980"/>
            </p14:xfrm>
          </p:contentPart>
        </mc:Choice>
        <mc:Fallback xmlns="">
          <p:pic>
            <p:nvPicPr>
              <p:cNvPr id="114" name="Ink 113">
                <a:extLst>
                  <a:ext uri="{FF2B5EF4-FFF2-40B4-BE49-F238E27FC236}">
                    <a16:creationId xmlns:a16="http://schemas.microsoft.com/office/drawing/2014/main" id="{0FC71D1B-7314-C245-9111-21434F0CD1D8}"/>
                  </a:ext>
                </a:extLst>
              </p:cNvPr>
              <p:cNvPicPr/>
              <p:nvPr/>
            </p:nvPicPr>
            <p:blipFill>
              <a:blip r:embed="rId69"/>
              <a:stretch>
                <a:fillRect/>
              </a:stretch>
            </p:blipFill>
            <p:spPr>
              <a:xfrm>
                <a:off x="7186674" y="3120455"/>
                <a:ext cx="56199" cy="21219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5" name="Ink 114">
                <a:extLst>
                  <a:ext uri="{FF2B5EF4-FFF2-40B4-BE49-F238E27FC236}">
                    <a16:creationId xmlns="" xmlns:a16="http://schemas.microsoft.com/office/drawing/2014/main" id="{D665681E-8A92-594A-A791-622EDEE05E47}"/>
                  </a:ext>
                </a:extLst>
              </p14:cNvPr>
              <p14:cNvContentPartPr/>
              <p14:nvPr/>
            </p14:nvContentPartPr>
            <p14:xfrm>
              <a:off x="7528155" y="3016850"/>
              <a:ext cx="81810" cy="119340"/>
            </p14:xfrm>
          </p:contentPart>
        </mc:Choice>
        <mc:Fallback xmlns="">
          <p:pic>
            <p:nvPicPr>
              <p:cNvPr id="115" name="Ink 114">
                <a:extLst>
                  <a:ext uri="{FF2B5EF4-FFF2-40B4-BE49-F238E27FC236}">
                    <a16:creationId xmlns:a16="http://schemas.microsoft.com/office/drawing/2014/main" id="{D665681E-8A92-594A-A791-622EDEE05E47}"/>
                  </a:ext>
                </a:extLst>
              </p:cNvPr>
              <p:cNvPicPr/>
              <p:nvPr/>
            </p:nvPicPr>
            <p:blipFill>
              <a:blip r:embed="rId71"/>
              <a:stretch>
                <a:fillRect/>
              </a:stretch>
            </p:blipFill>
            <p:spPr>
              <a:xfrm>
                <a:off x="7512726" y="3001393"/>
                <a:ext cx="111951" cy="149534"/>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6" name="Ink 115">
                <a:extLst>
                  <a:ext uri="{FF2B5EF4-FFF2-40B4-BE49-F238E27FC236}">
                    <a16:creationId xmlns="" xmlns:a16="http://schemas.microsoft.com/office/drawing/2014/main" id="{A4D18EDF-95FD-2D4A-9F2D-A055E8565A87}"/>
                  </a:ext>
                </a:extLst>
              </p14:cNvPr>
              <p14:cNvContentPartPr/>
              <p14:nvPr/>
            </p14:nvContentPartPr>
            <p14:xfrm>
              <a:off x="7528155" y="3161030"/>
              <a:ext cx="131760" cy="12690"/>
            </p14:xfrm>
          </p:contentPart>
        </mc:Choice>
        <mc:Fallback xmlns="">
          <p:pic>
            <p:nvPicPr>
              <p:cNvPr id="116" name="Ink 115">
                <a:extLst>
                  <a:ext uri="{FF2B5EF4-FFF2-40B4-BE49-F238E27FC236}">
                    <a16:creationId xmlns:a16="http://schemas.microsoft.com/office/drawing/2014/main" id="{A4D18EDF-95FD-2D4A-9F2D-A055E8565A87}"/>
                  </a:ext>
                </a:extLst>
              </p:cNvPr>
              <p:cNvPicPr/>
              <p:nvPr/>
            </p:nvPicPr>
            <p:blipFill>
              <a:blip r:embed="rId73"/>
              <a:stretch>
                <a:fillRect/>
              </a:stretch>
            </p:blipFill>
            <p:spPr>
              <a:xfrm>
                <a:off x="7512717" y="3145872"/>
                <a:ext cx="162277"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7" name="Ink 116">
                <a:extLst>
                  <a:ext uri="{FF2B5EF4-FFF2-40B4-BE49-F238E27FC236}">
                    <a16:creationId xmlns="" xmlns:a16="http://schemas.microsoft.com/office/drawing/2014/main" id="{15508340-6342-6146-AFF6-9EDD9385F66B}"/>
                  </a:ext>
                </a:extLst>
              </p14:cNvPr>
              <p14:cNvContentPartPr/>
              <p14:nvPr/>
            </p14:nvContentPartPr>
            <p14:xfrm>
              <a:off x="7440405" y="3273620"/>
              <a:ext cx="395010" cy="31590"/>
            </p14:xfrm>
          </p:contentPart>
        </mc:Choice>
        <mc:Fallback xmlns="">
          <p:pic>
            <p:nvPicPr>
              <p:cNvPr id="117" name="Ink 116">
                <a:extLst>
                  <a:ext uri="{FF2B5EF4-FFF2-40B4-BE49-F238E27FC236}">
                    <a16:creationId xmlns:a16="http://schemas.microsoft.com/office/drawing/2014/main" id="{15508340-6342-6146-AFF6-9EDD9385F66B}"/>
                  </a:ext>
                </a:extLst>
              </p:cNvPr>
              <p:cNvPicPr/>
              <p:nvPr/>
            </p:nvPicPr>
            <p:blipFill>
              <a:blip r:embed="rId75"/>
              <a:stretch>
                <a:fillRect/>
              </a:stretch>
            </p:blipFill>
            <p:spPr>
              <a:xfrm>
                <a:off x="7424936" y="3258184"/>
                <a:ext cx="425589"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9" name="Ink 118">
                <a:extLst>
                  <a:ext uri="{FF2B5EF4-FFF2-40B4-BE49-F238E27FC236}">
                    <a16:creationId xmlns="" xmlns:a16="http://schemas.microsoft.com/office/drawing/2014/main" id="{F7A66A05-0AA1-6749-A3F1-F63E0184E522}"/>
                  </a:ext>
                </a:extLst>
              </p14:cNvPr>
              <p14:cNvContentPartPr/>
              <p14:nvPr/>
            </p14:nvContentPartPr>
            <p14:xfrm>
              <a:off x="7503045" y="3430490"/>
              <a:ext cx="138240" cy="138240"/>
            </p14:xfrm>
          </p:contentPart>
        </mc:Choice>
        <mc:Fallback xmlns="">
          <p:pic>
            <p:nvPicPr>
              <p:cNvPr id="119" name="Ink 118">
                <a:extLst>
                  <a:ext uri="{FF2B5EF4-FFF2-40B4-BE49-F238E27FC236}">
                    <a16:creationId xmlns:a16="http://schemas.microsoft.com/office/drawing/2014/main" id="{F7A66A05-0AA1-6749-A3F1-F63E0184E522}"/>
                  </a:ext>
                </a:extLst>
              </p:cNvPr>
              <p:cNvPicPr/>
              <p:nvPr/>
            </p:nvPicPr>
            <p:blipFill>
              <a:blip r:embed="rId77"/>
              <a:stretch>
                <a:fillRect/>
              </a:stretch>
            </p:blipFill>
            <p:spPr>
              <a:xfrm>
                <a:off x="7487565" y="3415010"/>
                <a:ext cx="1684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1" name="Ink 120">
                <a:extLst>
                  <a:ext uri="{FF2B5EF4-FFF2-40B4-BE49-F238E27FC236}">
                    <a16:creationId xmlns="" xmlns:a16="http://schemas.microsoft.com/office/drawing/2014/main" id="{DA1768AE-2783-5644-8A68-4824B3BC2F93}"/>
                  </a:ext>
                </a:extLst>
              </p14:cNvPr>
              <p14:cNvContentPartPr/>
              <p14:nvPr/>
            </p14:nvContentPartPr>
            <p14:xfrm>
              <a:off x="7709865" y="3430490"/>
              <a:ext cx="125550" cy="163080"/>
            </p14:xfrm>
          </p:contentPart>
        </mc:Choice>
        <mc:Fallback xmlns="">
          <p:pic>
            <p:nvPicPr>
              <p:cNvPr id="121" name="Ink 120">
                <a:extLst>
                  <a:ext uri="{FF2B5EF4-FFF2-40B4-BE49-F238E27FC236}">
                    <a16:creationId xmlns:a16="http://schemas.microsoft.com/office/drawing/2014/main" id="{DA1768AE-2783-5644-8A68-4824B3BC2F93}"/>
                  </a:ext>
                </a:extLst>
              </p:cNvPr>
              <p:cNvPicPr/>
              <p:nvPr/>
            </p:nvPicPr>
            <p:blipFill>
              <a:blip r:embed="rId79"/>
              <a:stretch>
                <a:fillRect/>
              </a:stretch>
            </p:blipFill>
            <p:spPr>
              <a:xfrm>
                <a:off x="7694440" y="3415010"/>
                <a:ext cx="155682"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9" name="Ink 139">
                <a:extLst>
                  <a:ext uri="{FF2B5EF4-FFF2-40B4-BE49-F238E27FC236}">
                    <a16:creationId xmlns="" xmlns:a16="http://schemas.microsoft.com/office/drawing/2014/main" id="{223E2B11-66CE-684D-9F27-7C8CEAF25620}"/>
                  </a:ext>
                </a:extLst>
              </p14:cNvPr>
              <p14:cNvContentPartPr/>
              <p14:nvPr/>
            </p14:nvContentPartPr>
            <p14:xfrm>
              <a:off x="8041965" y="3023060"/>
              <a:ext cx="677160" cy="457650"/>
            </p14:xfrm>
          </p:contentPart>
        </mc:Choice>
        <mc:Fallback xmlns="">
          <p:pic>
            <p:nvPicPr>
              <p:cNvPr id="139" name="Ink 139">
                <a:extLst>
                  <a:ext uri="{FF2B5EF4-FFF2-40B4-BE49-F238E27FC236}">
                    <a16:creationId xmlns:a16="http://schemas.microsoft.com/office/drawing/2014/main" id="{223E2B11-66CE-684D-9F27-7C8CEAF25620}"/>
                  </a:ext>
                </a:extLst>
              </p:cNvPr>
              <p:cNvPicPr/>
              <p:nvPr/>
            </p:nvPicPr>
            <p:blipFill>
              <a:blip r:embed="rId81"/>
              <a:stretch>
                <a:fillRect/>
              </a:stretch>
            </p:blipFill>
            <p:spPr>
              <a:xfrm>
                <a:off x="8026485" y="3007589"/>
                <a:ext cx="707400" cy="488232"/>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3" name="Ink 143">
                <a:extLst>
                  <a:ext uri="{FF2B5EF4-FFF2-40B4-BE49-F238E27FC236}">
                    <a16:creationId xmlns="" xmlns:a16="http://schemas.microsoft.com/office/drawing/2014/main" id="{7B0B0CFF-2F22-1D46-ADFE-2A07F03EE97D}"/>
                  </a:ext>
                </a:extLst>
              </p14:cNvPr>
              <p14:cNvContentPartPr/>
              <p14:nvPr/>
            </p14:nvContentPartPr>
            <p14:xfrm>
              <a:off x="1023585" y="3937820"/>
              <a:ext cx="307260" cy="276210"/>
            </p14:xfrm>
          </p:contentPart>
        </mc:Choice>
        <mc:Fallback xmlns="">
          <p:pic>
            <p:nvPicPr>
              <p:cNvPr id="143" name="Ink 143">
                <a:extLst>
                  <a:ext uri="{FF2B5EF4-FFF2-40B4-BE49-F238E27FC236}">
                    <a16:creationId xmlns:a16="http://schemas.microsoft.com/office/drawing/2014/main" id="{7B0B0CFF-2F22-1D46-ADFE-2A07F03EE97D}"/>
                  </a:ext>
                </a:extLst>
              </p:cNvPr>
              <p:cNvPicPr/>
              <p:nvPr/>
            </p:nvPicPr>
            <p:blipFill>
              <a:blip r:embed="rId83"/>
              <a:stretch>
                <a:fillRect/>
              </a:stretch>
            </p:blipFill>
            <p:spPr>
              <a:xfrm>
                <a:off x="1008132" y="3922335"/>
                <a:ext cx="337447" cy="3064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7" name="Ink 148">
                <a:extLst>
                  <a:ext uri="{FF2B5EF4-FFF2-40B4-BE49-F238E27FC236}">
                    <a16:creationId xmlns="" xmlns:a16="http://schemas.microsoft.com/office/drawing/2014/main" id="{279AB4CF-0387-E94E-884B-EBA6550E8CDD}"/>
                  </a:ext>
                </a:extLst>
              </p14:cNvPr>
              <p14:cNvContentPartPr/>
              <p14:nvPr/>
            </p14:nvContentPartPr>
            <p14:xfrm>
              <a:off x="1111335" y="2346170"/>
              <a:ext cx="2287440" cy="194400"/>
            </p14:xfrm>
          </p:contentPart>
        </mc:Choice>
        <mc:Fallback xmlns="">
          <p:pic>
            <p:nvPicPr>
              <p:cNvPr id="147" name="Ink 148">
                <a:extLst>
                  <a:ext uri="{FF2B5EF4-FFF2-40B4-BE49-F238E27FC236}">
                    <a16:creationId xmlns:a16="http://schemas.microsoft.com/office/drawing/2014/main" id="{279AB4CF-0387-E94E-884B-EBA6550E8CDD}"/>
                  </a:ext>
                </a:extLst>
              </p:cNvPr>
              <p:cNvPicPr/>
              <p:nvPr/>
            </p:nvPicPr>
            <p:blipFill>
              <a:blip r:embed="rId85"/>
              <a:stretch>
                <a:fillRect/>
              </a:stretch>
            </p:blipFill>
            <p:spPr>
              <a:xfrm>
                <a:off x="1080380" y="2315210"/>
                <a:ext cx="234863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52" name="Ink 152">
                <a:extLst>
                  <a:ext uri="{FF2B5EF4-FFF2-40B4-BE49-F238E27FC236}">
                    <a16:creationId xmlns="" xmlns:a16="http://schemas.microsoft.com/office/drawing/2014/main" id="{C861529C-E6AB-BA43-A2D8-573126EFDE97}"/>
                  </a:ext>
                </a:extLst>
              </p14:cNvPr>
              <p14:cNvContentPartPr/>
              <p14:nvPr/>
            </p14:nvContentPartPr>
            <p14:xfrm>
              <a:off x="302955" y="2716070"/>
              <a:ext cx="526770" cy="1469880"/>
            </p14:xfrm>
          </p:contentPart>
        </mc:Choice>
        <mc:Fallback xmlns="">
          <p:pic>
            <p:nvPicPr>
              <p:cNvPr id="152" name="Ink 152">
                <a:extLst>
                  <a:ext uri="{FF2B5EF4-FFF2-40B4-BE49-F238E27FC236}">
                    <a16:creationId xmlns:a16="http://schemas.microsoft.com/office/drawing/2014/main" id="{C861529C-E6AB-BA43-A2D8-573126EFDE97}"/>
                  </a:ext>
                </a:extLst>
              </p:cNvPr>
              <p:cNvPicPr/>
              <p:nvPr/>
            </p:nvPicPr>
            <p:blipFill>
              <a:blip r:embed="rId87"/>
              <a:stretch>
                <a:fillRect/>
              </a:stretch>
            </p:blipFill>
            <p:spPr>
              <a:xfrm>
                <a:off x="272011" y="2685118"/>
                <a:ext cx="587939" cy="1531065"/>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56" name="Ink 155">
                <a:extLst>
                  <a:ext uri="{FF2B5EF4-FFF2-40B4-BE49-F238E27FC236}">
                    <a16:creationId xmlns="" xmlns:a16="http://schemas.microsoft.com/office/drawing/2014/main" id="{59098B51-5831-B54F-853C-8FEB18160687}"/>
                  </a:ext>
                </a:extLst>
              </p14:cNvPr>
              <p14:cNvContentPartPr/>
              <p14:nvPr/>
            </p14:nvContentPartPr>
            <p14:xfrm>
              <a:off x="1869495" y="3937820"/>
              <a:ext cx="131760" cy="269730"/>
            </p14:xfrm>
          </p:contentPart>
        </mc:Choice>
        <mc:Fallback xmlns="">
          <p:pic>
            <p:nvPicPr>
              <p:cNvPr id="156" name="Ink 155">
                <a:extLst>
                  <a:ext uri="{FF2B5EF4-FFF2-40B4-BE49-F238E27FC236}">
                    <a16:creationId xmlns:a16="http://schemas.microsoft.com/office/drawing/2014/main" id="{59098B51-5831-B54F-853C-8FEB18160687}"/>
                  </a:ext>
                </a:extLst>
              </p:cNvPr>
              <p:cNvPicPr/>
              <p:nvPr/>
            </p:nvPicPr>
            <p:blipFill>
              <a:blip r:embed="rId89"/>
              <a:stretch>
                <a:fillRect/>
              </a:stretch>
            </p:blipFill>
            <p:spPr>
              <a:xfrm>
                <a:off x="1854015" y="3922355"/>
                <a:ext cx="162360"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57" name="Ink 157">
                <a:extLst>
                  <a:ext uri="{FF2B5EF4-FFF2-40B4-BE49-F238E27FC236}">
                    <a16:creationId xmlns="" xmlns:a16="http://schemas.microsoft.com/office/drawing/2014/main" id="{37D54CC5-918A-C74F-9625-9E7E7EFEC98B}"/>
                  </a:ext>
                </a:extLst>
              </p14:cNvPr>
              <p14:cNvContentPartPr/>
              <p14:nvPr/>
            </p14:nvContentPartPr>
            <p14:xfrm>
              <a:off x="1600035" y="3988040"/>
              <a:ext cx="138240" cy="182250"/>
            </p14:xfrm>
          </p:contentPart>
        </mc:Choice>
        <mc:Fallback xmlns="">
          <p:pic>
            <p:nvPicPr>
              <p:cNvPr id="157" name="Ink 157">
                <a:extLst>
                  <a:ext uri="{FF2B5EF4-FFF2-40B4-BE49-F238E27FC236}">
                    <a16:creationId xmlns:a16="http://schemas.microsoft.com/office/drawing/2014/main" id="{37D54CC5-918A-C74F-9625-9E7E7EFEC98B}"/>
                  </a:ext>
                </a:extLst>
              </p:cNvPr>
              <p:cNvPicPr/>
              <p:nvPr/>
            </p:nvPicPr>
            <p:blipFill>
              <a:blip r:embed="rId91"/>
              <a:stretch>
                <a:fillRect/>
              </a:stretch>
            </p:blipFill>
            <p:spPr>
              <a:xfrm>
                <a:off x="1584555" y="3972552"/>
                <a:ext cx="168480" cy="212505"/>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59" name="Ink 158">
                <a:extLst>
                  <a:ext uri="{FF2B5EF4-FFF2-40B4-BE49-F238E27FC236}">
                    <a16:creationId xmlns="" xmlns:a16="http://schemas.microsoft.com/office/drawing/2014/main" id="{26E73DCF-EC74-D74A-BB38-76BAEC3C3B46}"/>
                  </a:ext>
                </a:extLst>
              </p14:cNvPr>
              <p14:cNvContentPartPr/>
              <p14:nvPr/>
            </p14:nvContentPartPr>
            <p14:xfrm>
              <a:off x="2189175" y="3981830"/>
              <a:ext cx="144450" cy="138240"/>
            </p14:xfrm>
          </p:contentPart>
        </mc:Choice>
        <mc:Fallback xmlns="">
          <p:pic>
            <p:nvPicPr>
              <p:cNvPr id="159" name="Ink 158">
                <a:extLst>
                  <a:ext uri="{FF2B5EF4-FFF2-40B4-BE49-F238E27FC236}">
                    <a16:creationId xmlns:a16="http://schemas.microsoft.com/office/drawing/2014/main" id="{26E73DCF-EC74-D74A-BB38-76BAEC3C3B46}"/>
                  </a:ext>
                </a:extLst>
              </p:cNvPr>
              <p:cNvPicPr/>
              <p:nvPr/>
            </p:nvPicPr>
            <p:blipFill>
              <a:blip r:embed="rId93"/>
              <a:stretch>
                <a:fillRect/>
              </a:stretch>
            </p:blipFill>
            <p:spPr>
              <a:xfrm>
                <a:off x="2173724" y="3966350"/>
                <a:ext cx="174634"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60" name="Ink 159">
                <a:extLst>
                  <a:ext uri="{FF2B5EF4-FFF2-40B4-BE49-F238E27FC236}">
                    <a16:creationId xmlns="" xmlns:a16="http://schemas.microsoft.com/office/drawing/2014/main" id="{AD75964F-AB79-584C-A53B-BAB9EDE95DBB}"/>
                  </a:ext>
                </a:extLst>
              </p14:cNvPr>
              <p14:cNvContentPartPr/>
              <p14:nvPr/>
            </p14:nvContentPartPr>
            <p14:xfrm>
              <a:off x="2408415" y="4019360"/>
              <a:ext cx="156870" cy="94230"/>
            </p14:xfrm>
          </p:contentPart>
        </mc:Choice>
        <mc:Fallback xmlns="">
          <p:pic>
            <p:nvPicPr>
              <p:cNvPr id="160" name="Ink 159">
                <a:extLst>
                  <a:ext uri="{FF2B5EF4-FFF2-40B4-BE49-F238E27FC236}">
                    <a16:creationId xmlns:a16="http://schemas.microsoft.com/office/drawing/2014/main" id="{AD75964F-AB79-584C-A53B-BAB9EDE95DBB}"/>
                  </a:ext>
                </a:extLst>
              </p:cNvPr>
              <p:cNvPicPr/>
              <p:nvPr/>
            </p:nvPicPr>
            <p:blipFill>
              <a:blip r:embed="rId95"/>
              <a:stretch>
                <a:fillRect/>
              </a:stretch>
            </p:blipFill>
            <p:spPr>
              <a:xfrm>
                <a:off x="2392944" y="4003895"/>
                <a:ext cx="187452"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61" name="Ink 160">
                <a:extLst>
                  <a:ext uri="{FF2B5EF4-FFF2-40B4-BE49-F238E27FC236}">
                    <a16:creationId xmlns="" xmlns:a16="http://schemas.microsoft.com/office/drawing/2014/main" id="{25B186A9-488D-7F48-9411-9710B9354F8E}"/>
                  </a:ext>
                </a:extLst>
              </p14:cNvPr>
              <p14:cNvContentPartPr/>
              <p14:nvPr/>
            </p14:nvContentPartPr>
            <p14:xfrm>
              <a:off x="2627655" y="4006940"/>
              <a:ext cx="344790" cy="106920"/>
            </p14:xfrm>
          </p:contentPart>
        </mc:Choice>
        <mc:Fallback xmlns="">
          <p:pic>
            <p:nvPicPr>
              <p:cNvPr id="161" name="Ink 160">
                <a:extLst>
                  <a:ext uri="{FF2B5EF4-FFF2-40B4-BE49-F238E27FC236}">
                    <a16:creationId xmlns:a16="http://schemas.microsoft.com/office/drawing/2014/main" id="{25B186A9-488D-7F48-9411-9710B9354F8E}"/>
                  </a:ext>
                </a:extLst>
              </p:cNvPr>
              <p:cNvPicPr/>
              <p:nvPr/>
            </p:nvPicPr>
            <p:blipFill>
              <a:blip r:embed="rId97"/>
              <a:stretch>
                <a:fillRect/>
              </a:stretch>
            </p:blipFill>
            <p:spPr>
              <a:xfrm>
                <a:off x="2612179" y="3991460"/>
                <a:ext cx="375382"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64" name="Ink 163">
                <a:extLst>
                  <a:ext uri="{FF2B5EF4-FFF2-40B4-BE49-F238E27FC236}">
                    <a16:creationId xmlns="" xmlns:a16="http://schemas.microsoft.com/office/drawing/2014/main" id="{C1B30091-9B39-AE4F-8ADE-9B8B7CA1C012}"/>
                  </a:ext>
                </a:extLst>
              </p14:cNvPr>
              <p14:cNvContentPartPr/>
              <p14:nvPr/>
            </p14:nvContentPartPr>
            <p14:xfrm>
              <a:off x="3197895" y="3988040"/>
              <a:ext cx="238410" cy="113130"/>
            </p14:xfrm>
          </p:contentPart>
        </mc:Choice>
        <mc:Fallback xmlns="">
          <p:pic>
            <p:nvPicPr>
              <p:cNvPr id="164" name="Ink 163">
                <a:extLst>
                  <a:ext uri="{FF2B5EF4-FFF2-40B4-BE49-F238E27FC236}">
                    <a16:creationId xmlns:a16="http://schemas.microsoft.com/office/drawing/2014/main" id="{C1B30091-9B39-AE4F-8ADE-9B8B7CA1C012}"/>
                  </a:ext>
                </a:extLst>
              </p:cNvPr>
              <p:cNvPicPr/>
              <p:nvPr/>
            </p:nvPicPr>
            <p:blipFill>
              <a:blip r:embed="rId99"/>
              <a:stretch>
                <a:fillRect/>
              </a:stretch>
            </p:blipFill>
            <p:spPr>
              <a:xfrm>
                <a:off x="3182433" y="3972548"/>
                <a:ext cx="268616" cy="143394"/>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65" name="Ink 164">
                <a:extLst>
                  <a:ext uri="{FF2B5EF4-FFF2-40B4-BE49-F238E27FC236}">
                    <a16:creationId xmlns="" xmlns:a16="http://schemas.microsoft.com/office/drawing/2014/main" id="{EBC51791-105B-9B4F-A3C3-6C09AA469A9B}"/>
                  </a:ext>
                </a:extLst>
              </p14:cNvPr>
              <p14:cNvContentPartPr/>
              <p14:nvPr/>
            </p14:nvContentPartPr>
            <p14:xfrm>
              <a:off x="3636645" y="3937820"/>
              <a:ext cx="144450" cy="169560"/>
            </p14:xfrm>
          </p:contentPart>
        </mc:Choice>
        <mc:Fallback xmlns="">
          <p:pic>
            <p:nvPicPr>
              <p:cNvPr id="165" name="Ink 164">
                <a:extLst>
                  <a:ext uri="{FF2B5EF4-FFF2-40B4-BE49-F238E27FC236}">
                    <a16:creationId xmlns:a16="http://schemas.microsoft.com/office/drawing/2014/main" id="{EBC51791-105B-9B4F-A3C3-6C09AA469A9B}"/>
                  </a:ext>
                </a:extLst>
              </p:cNvPr>
              <p:cNvPicPr/>
              <p:nvPr/>
            </p:nvPicPr>
            <p:blipFill>
              <a:blip r:embed="rId101"/>
              <a:stretch>
                <a:fillRect/>
              </a:stretch>
            </p:blipFill>
            <p:spPr>
              <a:xfrm>
                <a:off x="3621155" y="3922340"/>
                <a:ext cx="174709"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66" name="Ink 165">
                <a:extLst>
                  <a:ext uri="{FF2B5EF4-FFF2-40B4-BE49-F238E27FC236}">
                    <a16:creationId xmlns="" xmlns:a16="http://schemas.microsoft.com/office/drawing/2014/main" id="{366427A2-389D-2A40-A376-E988D5F2C5F2}"/>
                  </a:ext>
                </a:extLst>
              </p14:cNvPr>
              <p14:cNvContentPartPr/>
              <p14:nvPr/>
            </p14:nvContentPartPr>
            <p14:xfrm>
              <a:off x="3843465" y="3856550"/>
              <a:ext cx="225990" cy="332370"/>
            </p14:xfrm>
          </p:contentPart>
        </mc:Choice>
        <mc:Fallback xmlns="">
          <p:pic>
            <p:nvPicPr>
              <p:cNvPr id="166" name="Ink 165">
                <a:extLst>
                  <a:ext uri="{FF2B5EF4-FFF2-40B4-BE49-F238E27FC236}">
                    <a16:creationId xmlns:a16="http://schemas.microsoft.com/office/drawing/2014/main" id="{366427A2-389D-2A40-A376-E988D5F2C5F2}"/>
                  </a:ext>
                </a:extLst>
              </p:cNvPr>
              <p:cNvPicPr/>
              <p:nvPr/>
            </p:nvPicPr>
            <p:blipFill>
              <a:blip r:embed="rId103"/>
              <a:stretch>
                <a:fillRect/>
              </a:stretch>
            </p:blipFill>
            <p:spPr>
              <a:xfrm>
                <a:off x="3827991" y="3841083"/>
                <a:ext cx="256578" cy="36258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82" name="Ink 183">
                <a:extLst>
                  <a:ext uri="{FF2B5EF4-FFF2-40B4-BE49-F238E27FC236}">
                    <a16:creationId xmlns="" xmlns:a16="http://schemas.microsoft.com/office/drawing/2014/main" id="{3DD378BC-2607-FB4B-A6D5-E981188F51C4}"/>
                  </a:ext>
                </a:extLst>
              </p14:cNvPr>
              <p14:cNvContentPartPr/>
              <p14:nvPr/>
            </p14:nvContentPartPr>
            <p14:xfrm>
              <a:off x="3016185" y="4326350"/>
              <a:ext cx="871560" cy="263520"/>
            </p14:xfrm>
          </p:contentPart>
        </mc:Choice>
        <mc:Fallback xmlns="">
          <p:pic>
            <p:nvPicPr>
              <p:cNvPr id="182" name="Ink 183">
                <a:extLst>
                  <a:ext uri="{FF2B5EF4-FFF2-40B4-BE49-F238E27FC236}">
                    <a16:creationId xmlns:a16="http://schemas.microsoft.com/office/drawing/2014/main" id="{3DD378BC-2607-FB4B-A6D5-E981188F51C4}"/>
                  </a:ext>
                </a:extLst>
              </p:cNvPr>
              <p:cNvPicPr/>
              <p:nvPr/>
            </p:nvPicPr>
            <p:blipFill>
              <a:blip r:embed="rId105"/>
              <a:stretch>
                <a:fillRect/>
              </a:stretch>
            </p:blipFill>
            <p:spPr>
              <a:xfrm>
                <a:off x="3000705" y="4310870"/>
                <a:ext cx="9018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83" name="Ink 184">
                <a:extLst>
                  <a:ext uri="{FF2B5EF4-FFF2-40B4-BE49-F238E27FC236}">
                    <a16:creationId xmlns="" xmlns:a16="http://schemas.microsoft.com/office/drawing/2014/main" id="{5FFD4933-8B0A-6949-9C9B-E250BD70BBD3}"/>
                  </a:ext>
                </a:extLst>
              </p14:cNvPr>
              <p14:cNvContentPartPr/>
              <p14:nvPr/>
            </p14:nvContentPartPr>
            <p14:xfrm>
              <a:off x="2602815" y="4445420"/>
              <a:ext cx="106650" cy="94230"/>
            </p14:xfrm>
          </p:contentPart>
        </mc:Choice>
        <mc:Fallback xmlns="">
          <p:pic>
            <p:nvPicPr>
              <p:cNvPr id="183" name="Ink 184">
                <a:extLst>
                  <a:ext uri="{FF2B5EF4-FFF2-40B4-BE49-F238E27FC236}">
                    <a16:creationId xmlns:a16="http://schemas.microsoft.com/office/drawing/2014/main" id="{5FFD4933-8B0A-6949-9C9B-E250BD70BBD3}"/>
                  </a:ext>
                </a:extLst>
              </p:cNvPr>
              <p:cNvPicPr/>
              <p:nvPr/>
            </p:nvPicPr>
            <p:blipFill>
              <a:blip r:embed="rId107"/>
              <a:stretch>
                <a:fillRect/>
              </a:stretch>
            </p:blipFill>
            <p:spPr>
              <a:xfrm>
                <a:off x="2587374" y="4429955"/>
                <a:ext cx="137173"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08" name="Ink 211">
                <a:extLst>
                  <a:ext uri="{FF2B5EF4-FFF2-40B4-BE49-F238E27FC236}">
                    <a16:creationId xmlns="" xmlns:a16="http://schemas.microsoft.com/office/drawing/2014/main" id="{F80929E1-D256-B748-A26C-B5738A9B5E46}"/>
                  </a:ext>
                </a:extLst>
              </p14:cNvPr>
              <p14:cNvContentPartPr/>
              <p14:nvPr/>
            </p14:nvContentPartPr>
            <p14:xfrm>
              <a:off x="7290015" y="4182440"/>
              <a:ext cx="852390" cy="244620"/>
            </p14:xfrm>
          </p:contentPart>
        </mc:Choice>
        <mc:Fallback xmlns="">
          <p:pic>
            <p:nvPicPr>
              <p:cNvPr id="208" name="Ink 211">
                <a:extLst>
                  <a:ext uri="{FF2B5EF4-FFF2-40B4-BE49-F238E27FC236}">
                    <a16:creationId xmlns:a16="http://schemas.microsoft.com/office/drawing/2014/main" id="{F80929E1-D256-B748-A26C-B5738A9B5E46}"/>
                  </a:ext>
                </a:extLst>
              </p:cNvPr>
              <p:cNvPicPr/>
              <p:nvPr/>
            </p:nvPicPr>
            <p:blipFill>
              <a:blip r:embed="rId109"/>
              <a:stretch>
                <a:fillRect/>
              </a:stretch>
            </p:blipFill>
            <p:spPr>
              <a:xfrm>
                <a:off x="7274543" y="4166971"/>
                <a:ext cx="882614" cy="274838"/>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9" name="Ink 212">
                <a:extLst>
                  <a:ext uri="{FF2B5EF4-FFF2-40B4-BE49-F238E27FC236}">
                    <a16:creationId xmlns="" xmlns:a16="http://schemas.microsoft.com/office/drawing/2014/main" id="{89D1358C-1121-DF4C-B5D5-E1A7B64F1CE1}"/>
                  </a:ext>
                </a:extLst>
              </p14:cNvPr>
              <p14:cNvContentPartPr/>
              <p14:nvPr/>
            </p14:nvContentPartPr>
            <p14:xfrm>
              <a:off x="5967825" y="4207280"/>
              <a:ext cx="1103220" cy="269730"/>
            </p14:xfrm>
          </p:contentPart>
        </mc:Choice>
        <mc:Fallback xmlns="">
          <p:pic>
            <p:nvPicPr>
              <p:cNvPr id="209" name="Ink 212">
                <a:extLst>
                  <a:ext uri="{FF2B5EF4-FFF2-40B4-BE49-F238E27FC236}">
                    <a16:creationId xmlns:a16="http://schemas.microsoft.com/office/drawing/2014/main" id="{89D1358C-1121-DF4C-B5D5-E1A7B64F1CE1}"/>
                  </a:ext>
                </a:extLst>
              </p:cNvPr>
              <p:cNvPicPr/>
              <p:nvPr/>
            </p:nvPicPr>
            <p:blipFill>
              <a:blip r:embed="rId111"/>
              <a:stretch>
                <a:fillRect/>
              </a:stretch>
            </p:blipFill>
            <p:spPr>
              <a:xfrm>
                <a:off x="5952348" y="4191815"/>
                <a:ext cx="1133455"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0" name="Ink 213">
                <a:extLst>
                  <a:ext uri="{FF2B5EF4-FFF2-40B4-BE49-F238E27FC236}">
                    <a16:creationId xmlns="" xmlns:a16="http://schemas.microsoft.com/office/drawing/2014/main" id="{677B7BE5-3E61-4A43-BFCD-1EE88241BB47}"/>
                  </a:ext>
                </a:extLst>
              </p14:cNvPr>
              <p14:cNvContentPartPr/>
              <p14:nvPr/>
            </p14:nvContentPartPr>
            <p14:xfrm>
              <a:off x="4532775" y="4313930"/>
              <a:ext cx="1247130" cy="269730"/>
            </p14:xfrm>
          </p:contentPart>
        </mc:Choice>
        <mc:Fallback xmlns="">
          <p:pic>
            <p:nvPicPr>
              <p:cNvPr id="210" name="Ink 213">
                <a:extLst>
                  <a:ext uri="{FF2B5EF4-FFF2-40B4-BE49-F238E27FC236}">
                    <a16:creationId xmlns:a16="http://schemas.microsoft.com/office/drawing/2014/main" id="{677B7BE5-3E61-4A43-BFCD-1EE88241BB47}"/>
                  </a:ext>
                </a:extLst>
              </p:cNvPr>
              <p:cNvPicPr/>
              <p:nvPr/>
            </p:nvPicPr>
            <p:blipFill>
              <a:blip r:embed="rId113"/>
              <a:stretch>
                <a:fillRect/>
              </a:stretch>
            </p:blipFill>
            <p:spPr>
              <a:xfrm>
                <a:off x="4517298" y="4298465"/>
                <a:ext cx="1277723"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11" name="Ink 214">
                <a:extLst>
                  <a:ext uri="{FF2B5EF4-FFF2-40B4-BE49-F238E27FC236}">
                    <a16:creationId xmlns="" xmlns:a16="http://schemas.microsoft.com/office/drawing/2014/main" id="{ADE2FDB4-F7AF-7D46-8E7C-D9126CA147E6}"/>
                  </a:ext>
                </a:extLst>
              </p14:cNvPr>
              <p14:cNvContentPartPr/>
              <p14:nvPr/>
            </p14:nvContentPartPr>
            <p14:xfrm>
              <a:off x="4068915" y="4376570"/>
              <a:ext cx="181980" cy="138240"/>
            </p14:xfrm>
          </p:contentPart>
        </mc:Choice>
        <mc:Fallback xmlns="">
          <p:pic>
            <p:nvPicPr>
              <p:cNvPr id="211" name="Ink 214">
                <a:extLst>
                  <a:ext uri="{FF2B5EF4-FFF2-40B4-BE49-F238E27FC236}">
                    <a16:creationId xmlns:a16="http://schemas.microsoft.com/office/drawing/2014/main" id="{ADE2FDB4-F7AF-7D46-8E7C-D9126CA147E6}"/>
                  </a:ext>
                </a:extLst>
              </p:cNvPr>
              <p:cNvPicPr/>
              <p:nvPr/>
            </p:nvPicPr>
            <p:blipFill>
              <a:blip r:embed="rId115"/>
              <a:stretch>
                <a:fillRect/>
              </a:stretch>
            </p:blipFill>
            <p:spPr>
              <a:xfrm>
                <a:off x="4053450" y="4361090"/>
                <a:ext cx="21219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20" name="Ink 219">
                <a:extLst>
                  <a:ext uri="{FF2B5EF4-FFF2-40B4-BE49-F238E27FC236}">
                    <a16:creationId xmlns="" xmlns:a16="http://schemas.microsoft.com/office/drawing/2014/main" id="{523A2B34-F7B3-9447-87A5-44FF038B151E}"/>
                  </a:ext>
                </a:extLst>
              </p14:cNvPr>
              <p14:cNvContentPartPr/>
              <p14:nvPr/>
            </p14:nvContentPartPr>
            <p14:xfrm>
              <a:off x="3035085" y="5147420"/>
              <a:ext cx="450630" cy="31590"/>
            </p14:xfrm>
          </p:contentPart>
        </mc:Choice>
        <mc:Fallback xmlns="">
          <p:pic>
            <p:nvPicPr>
              <p:cNvPr id="220" name="Ink 219">
                <a:extLst>
                  <a:ext uri="{FF2B5EF4-FFF2-40B4-BE49-F238E27FC236}">
                    <a16:creationId xmlns:a16="http://schemas.microsoft.com/office/drawing/2014/main" id="{523A2B34-F7B3-9447-87A5-44FF038B151E}"/>
                  </a:ext>
                </a:extLst>
              </p:cNvPr>
              <p:cNvPicPr/>
              <p:nvPr/>
            </p:nvPicPr>
            <p:blipFill>
              <a:blip r:embed="rId117"/>
              <a:stretch>
                <a:fillRect/>
              </a:stretch>
            </p:blipFill>
            <p:spPr>
              <a:xfrm>
                <a:off x="3019620" y="5131984"/>
                <a:ext cx="480840"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3" name="Ink 225">
                <a:extLst>
                  <a:ext uri="{FF2B5EF4-FFF2-40B4-BE49-F238E27FC236}">
                    <a16:creationId xmlns="" xmlns:a16="http://schemas.microsoft.com/office/drawing/2014/main" id="{A28DF2E1-D5CA-B641-9897-204CB62B9B50}"/>
                  </a:ext>
                </a:extLst>
              </p14:cNvPr>
              <p14:cNvContentPartPr/>
              <p14:nvPr/>
            </p14:nvContentPartPr>
            <p14:xfrm>
              <a:off x="3154965" y="5272700"/>
              <a:ext cx="406620" cy="169560"/>
            </p14:xfrm>
          </p:contentPart>
        </mc:Choice>
        <mc:Fallback xmlns="">
          <p:pic>
            <p:nvPicPr>
              <p:cNvPr id="223" name="Ink 225">
                <a:extLst>
                  <a:ext uri="{FF2B5EF4-FFF2-40B4-BE49-F238E27FC236}">
                    <a16:creationId xmlns:a16="http://schemas.microsoft.com/office/drawing/2014/main" id="{A28DF2E1-D5CA-B641-9897-204CB62B9B50}"/>
                  </a:ext>
                </a:extLst>
              </p:cNvPr>
              <p:cNvPicPr/>
              <p:nvPr/>
            </p:nvPicPr>
            <p:blipFill>
              <a:blip r:embed="rId119"/>
              <a:stretch>
                <a:fillRect/>
              </a:stretch>
            </p:blipFill>
            <p:spPr>
              <a:xfrm>
                <a:off x="3139506" y="5257220"/>
                <a:ext cx="4368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4" name="Ink 226">
                <a:extLst>
                  <a:ext uri="{FF2B5EF4-FFF2-40B4-BE49-F238E27FC236}">
                    <a16:creationId xmlns="" xmlns:a16="http://schemas.microsoft.com/office/drawing/2014/main" id="{B8236DD5-A94C-DF44-B8CF-441E6A6C846E}"/>
                  </a:ext>
                </a:extLst>
              </p14:cNvPr>
              <p14:cNvContentPartPr/>
              <p14:nvPr/>
            </p14:nvContentPartPr>
            <p14:xfrm>
              <a:off x="3179265" y="4884170"/>
              <a:ext cx="125550" cy="169290"/>
            </p14:xfrm>
          </p:contentPart>
        </mc:Choice>
        <mc:Fallback xmlns="">
          <p:pic>
            <p:nvPicPr>
              <p:cNvPr id="224" name="Ink 226">
                <a:extLst>
                  <a:ext uri="{FF2B5EF4-FFF2-40B4-BE49-F238E27FC236}">
                    <a16:creationId xmlns:a16="http://schemas.microsoft.com/office/drawing/2014/main" id="{B8236DD5-A94C-DF44-B8CF-441E6A6C846E}"/>
                  </a:ext>
                </a:extLst>
              </p:cNvPr>
              <p:cNvPicPr/>
              <p:nvPr/>
            </p:nvPicPr>
            <p:blipFill>
              <a:blip r:embed="rId121"/>
              <a:stretch>
                <a:fillRect/>
              </a:stretch>
            </p:blipFill>
            <p:spPr>
              <a:xfrm>
                <a:off x="3163796" y="4868715"/>
                <a:ext cx="156128" cy="19948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5" name="Ink 227">
                <a:extLst>
                  <a:ext uri="{FF2B5EF4-FFF2-40B4-BE49-F238E27FC236}">
                    <a16:creationId xmlns="" xmlns:a16="http://schemas.microsoft.com/office/drawing/2014/main" id="{AAD8088A-F12E-F149-B725-2B5B45FFB1E7}"/>
                  </a:ext>
                </a:extLst>
              </p14:cNvPr>
              <p14:cNvContentPartPr/>
              <p14:nvPr/>
            </p14:nvContentPartPr>
            <p14:xfrm>
              <a:off x="2665455" y="4978130"/>
              <a:ext cx="150660" cy="94230"/>
            </p14:xfrm>
          </p:contentPart>
        </mc:Choice>
        <mc:Fallback xmlns="">
          <p:pic>
            <p:nvPicPr>
              <p:cNvPr id="225" name="Ink 227">
                <a:extLst>
                  <a:ext uri="{FF2B5EF4-FFF2-40B4-BE49-F238E27FC236}">
                    <a16:creationId xmlns:a16="http://schemas.microsoft.com/office/drawing/2014/main" id="{AAD8088A-F12E-F149-B725-2B5B45FFB1E7}"/>
                  </a:ext>
                </a:extLst>
              </p:cNvPr>
              <p:cNvPicPr/>
              <p:nvPr/>
            </p:nvPicPr>
            <p:blipFill>
              <a:blip r:embed="rId123"/>
              <a:stretch>
                <a:fillRect/>
              </a:stretch>
            </p:blipFill>
            <p:spPr>
              <a:xfrm>
                <a:off x="2649993" y="4962665"/>
                <a:ext cx="180864"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1" name="Ink 231">
                <a:extLst>
                  <a:ext uri="{FF2B5EF4-FFF2-40B4-BE49-F238E27FC236}">
                    <a16:creationId xmlns="" xmlns:a16="http://schemas.microsoft.com/office/drawing/2014/main" id="{0EFD45D7-1436-6F4E-B4F8-8A30792520F6}"/>
                  </a:ext>
                </a:extLst>
              </p14:cNvPr>
              <p14:cNvContentPartPr/>
              <p14:nvPr/>
            </p14:nvContentPartPr>
            <p14:xfrm>
              <a:off x="3787035" y="5028350"/>
              <a:ext cx="213300" cy="194400"/>
            </p14:xfrm>
          </p:contentPart>
        </mc:Choice>
        <mc:Fallback xmlns="">
          <p:pic>
            <p:nvPicPr>
              <p:cNvPr id="231" name="Ink 231">
                <a:extLst>
                  <a:ext uri="{FF2B5EF4-FFF2-40B4-BE49-F238E27FC236}">
                    <a16:creationId xmlns:a16="http://schemas.microsoft.com/office/drawing/2014/main" id="{0EFD45D7-1436-6F4E-B4F8-8A30792520F6}"/>
                  </a:ext>
                </a:extLst>
              </p:cNvPr>
              <p:cNvPicPr/>
              <p:nvPr/>
            </p:nvPicPr>
            <p:blipFill>
              <a:blip r:embed="rId125"/>
              <a:stretch>
                <a:fillRect/>
              </a:stretch>
            </p:blipFill>
            <p:spPr>
              <a:xfrm>
                <a:off x="3771568" y="5012899"/>
                <a:ext cx="243515" cy="224943"/>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3" name="Ink 232">
                <a:extLst>
                  <a:ext uri="{FF2B5EF4-FFF2-40B4-BE49-F238E27FC236}">
                    <a16:creationId xmlns="" xmlns:a16="http://schemas.microsoft.com/office/drawing/2014/main" id="{C5CC33DD-C71E-3441-B640-3D42DAB9A41C}"/>
                  </a:ext>
                </a:extLst>
              </p14:cNvPr>
              <p14:cNvContentPartPr/>
              <p14:nvPr/>
            </p14:nvContentPartPr>
            <p14:xfrm>
              <a:off x="4363485" y="4909280"/>
              <a:ext cx="181980" cy="94230"/>
            </p14:xfrm>
          </p:contentPart>
        </mc:Choice>
        <mc:Fallback xmlns="">
          <p:pic>
            <p:nvPicPr>
              <p:cNvPr id="233" name="Ink 232">
                <a:extLst>
                  <a:ext uri="{FF2B5EF4-FFF2-40B4-BE49-F238E27FC236}">
                    <a16:creationId xmlns:a16="http://schemas.microsoft.com/office/drawing/2014/main" id="{C5CC33DD-C71E-3441-B640-3D42DAB9A41C}"/>
                  </a:ext>
                </a:extLst>
              </p:cNvPr>
              <p:cNvPicPr/>
              <p:nvPr/>
            </p:nvPicPr>
            <p:blipFill>
              <a:blip r:embed="rId127"/>
              <a:stretch>
                <a:fillRect/>
              </a:stretch>
            </p:blipFill>
            <p:spPr>
              <a:xfrm>
                <a:off x="4348020" y="4893874"/>
                <a:ext cx="212190" cy="124326"/>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39" name="Ink 240">
                <a:extLst>
                  <a:ext uri="{FF2B5EF4-FFF2-40B4-BE49-F238E27FC236}">
                    <a16:creationId xmlns="" xmlns:a16="http://schemas.microsoft.com/office/drawing/2014/main" id="{AC0706AF-1664-544C-B915-F77233E24FD6}"/>
                  </a:ext>
                </a:extLst>
              </p14:cNvPr>
              <p14:cNvContentPartPr/>
              <p14:nvPr/>
            </p14:nvContentPartPr>
            <p14:xfrm>
              <a:off x="4958835" y="5015660"/>
              <a:ext cx="194400" cy="194400"/>
            </p14:xfrm>
          </p:contentPart>
        </mc:Choice>
        <mc:Fallback xmlns="">
          <p:pic>
            <p:nvPicPr>
              <p:cNvPr id="239" name="Ink 240">
                <a:extLst>
                  <a:ext uri="{FF2B5EF4-FFF2-40B4-BE49-F238E27FC236}">
                    <a16:creationId xmlns:a16="http://schemas.microsoft.com/office/drawing/2014/main" id="{AC0706AF-1664-544C-B915-F77233E24FD6}"/>
                  </a:ext>
                </a:extLst>
              </p:cNvPr>
              <p:cNvPicPr/>
              <p:nvPr/>
            </p:nvPicPr>
            <p:blipFill>
              <a:blip r:embed="rId129"/>
              <a:stretch>
                <a:fillRect/>
              </a:stretch>
            </p:blipFill>
            <p:spPr>
              <a:xfrm>
                <a:off x="4943355" y="5000180"/>
                <a:ext cx="2250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40" name="Ink 241">
                <a:extLst>
                  <a:ext uri="{FF2B5EF4-FFF2-40B4-BE49-F238E27FC236}">
                    <a16:creationId xmlns="" xmlns:a16="http://schemas.microsoft.com/office/drawing/2014/main" id="{6BDE5DB6-0A44-8C4E-B9E3-C271FB112612}"/>
                  </a:ext>
                </a:extLst>
              </p14:cNvPr>
              <p14:cNvContentPartPr/>
              <p14:nvPr/>
            </p14:nvContentPartPr>
            <p14:xfrm>
              <a:off x="4257105" y="5090990"/>
              <a:ext cx="469260" cy="263520"/>
            </p14:xfrm>
          </p:contentPart>
        </mc:Choice>
        <mc:Fallback xmlns="">
          <p:pic>
            <p:nvPicPr>
              <p:cNvPr id="240" name="Ink 241">
                <a:extLst>
                  <a:ext uri="{FF2B5EF4-FFF2-40B4-BE49-F238E27FC236}">
                    <a16:creationId xmlns:a16="http://schemas.microsoft.com/office/drawing/2014/main" id="{6BDE5DB6-0A44-8C4E-B9E3-C271FB112612}"/>
                  </a:ext>
                </a:extLst>
              </p:cNvPr>
              <p:cNvPicPr/>
              <p:nvPr/>
            </p:nvPicPr>
            <p:blipFill>
              <a:blip r:embed="rId131"/>
              <a:stretch>
                <a:fillRect/>
              </a:stretch>
            </p:blipFill>
            <p:spPr>
              <a:xfrm>
                <a:off x="4241631" y="5075510"/>
                <a:ext cx="499848"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51" name="Ink 252">
                <a:extLst>
                  <a:ext uri="{FF2B5EF4-FFF2-40B4-BE49-F238E27FC236}">
                    <a16:creationId xmlns="" xmlns:a16="http://schemas.microsoft.com/office/drawing/2014/main" id="{84F0D130-4E40-7240-B7CA-1B9ADC2659A4}"/>
                  </a:ext>
                </a:extLst>
              </p14:cNvPr>
              <p14:cNvContentPartPr/>
              <p14:nvPr/>
            </p14:nvContentPartPr>
            <p14:xfrm>
              <a:off x="6387675" y="4802630"/>
              <a:ext cx="150660" cy="138240"/>
            </p14:xfrm>
          </p:contentPart>
        </mc:Choice>
        <mc:Fallback xmlns="">
          <p:pic>
            <p:nvPicPr>
              <p:cNvPr id="251" name="Ink 252">
                <a:extLst>
                  <a:ext uri="{FF2B5EF4-FFF2-40B4-BE49-F238E27FC236}">
                    <a16:creationId xmlns:a16="http://schemas.microsoft.com/office/drawing/2014/main" id="{84F0D130-4E40-7240-B7CA-1B9ADC2659A4}"/>
                  </a:ext>
                </a:extLst>
              </p:cNvPr>
              <p:cNvPicPr/>
              <p:nvPr/>
            </p:nvPicPr>
            <p:blipFill>
              <a:blip r:embed="rId133"/>
              <a:stretch>
                <a:fillRect/>
              </a:stretch>
            </p:blipFill>
            <p:spPr>
              <a:xfrm>
                <a:off x="6372213" y="4787150"/>
                <a:ext cx="180864"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52" name="Ink 253">
                <a:extLst>
                  <a:ext uri="{FF2B5EF4-FFF2-40B4-BE49-F238E27FC236}">
                    <a16:creationId xmlns="" xmlns:a16="http://schemas.microsoft.com/office/drawing/2014/main" id="{BB690670-CE56-0A42-9F6A-FD402D8B2D32}"/>
                  </a:ext>
                </a:extLst>
              </p14:cNvPr>
              <p14:cNvContentPartPr/>
              <p14:nvPr/>
            </p14:nvContentPartPr>
            <p14:xfrm>
              <a:off x="5360055" y="4871750"/>
              <a:ext cx="758430" cy="444960"/>
            </p14:xfrm>
          </p:contentPart>
        </mc:Choice>
        <mc:Fallback xmlns="">
          <p:pic>
            <p:nvPicPr>
              <p:cNvPr id="252" name="Ink 253">
                <a:extLst>
                  <a:ext uri="{FF2B5EF4-FFF2-40B4-BE49-F238E27FC236}">
                    <a16:creationId xmlns:a16="http://schemas.microsoft.com/office/drawing/2014/main" id="{BB690670-CE56-0A42-9F6A-FD402D8B2D32}"/>
                  </a:ext>
                </a:extLst>
              </p:cNvPr>
              <p:cNvPicPr/>
              <p:nvPr/>
            </p:nvPicPr>
            <p:blipFill>
              <a:blip r:embed="rId135"/>
              <a:stretch>
                <a:fillRect/>
              </a:stretch>
            </p:blipFill>
            <p:spPr>
              <a:xfrm>
                <a:off x="5344577" y="4856283"/>
                <a:ext cx="789026" cy="475535"/>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55" name="Ink 254">
                <a:extLst>
                  <a:ext uri="{FF2B5EF4-FFF2-40B4-BE49-F238E27FC236}">
                    <a16:creationId xmlns="" xmlns:a16="http://schemas.microsoft.com/office/drawing/2014/main" id="{BBCBDF8C-8C83-A345-BDE7-ACEB03A07890}"/>
                  </a:ext>
                </a:extLst>
              </p14:cNvPr>
              <p14:cNvContentPartPr/>
              <p14:nvPr/>
            </p14:nvContentPartPr>
            <p14:xfrm>
              <a:off x="6255915" y="5034560"/>
              <a:ext cx="426330" cy="37800"/>
            </p14:xfrm>
          </p:contentPart>
        </mc:Choice>
        <mc:Fallback xmlns="">
          <p:pic>
            <p:nvPicPr>
              <p:cNvPr id="255" name="Ink 254">
                <a:extLst>
                  <a:ext uri="{FF2B5EF4-FFF2-40B4-BE49-F238E27FC236}">
                    <a16:creationId xmlns:a16="http://schemas.microsoft.com/office/drawing/2014/main" id="{BBCBDF8C-8C83-A345-BDE7-ACEB03A07890}"/>
                  </a:ext>
                </a:extLst>
              </p:cNvPr>
              <p:cNvPicPr/>
              <p:nvPr/>
            </p:nvPicPr>
            <p:blipFill>
              <a:blip r:embed="rId137"/>
              <a:stretch>
                <a:fillRect/>
              </a:stretch>
            </p:blipFill>
            <p:spPr>
              <a:xfrm>
                <a:off x="6240445" y="5019080"/>
                <a:ext cx="456551"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58" name="Ink 258">
                <a:extLst>
                  <a:ext uri="{FF2B5EF4-FFF2-40B4-BE49-F238E27FC236}">
                    <a16:creationId xmlns="" xmlns:a16="http://schemas.microsoft.com/office/drawing/2014/main" id="{E9A7363D-F1D5-2C4F-BA5B-FA721D49FE5D}"/>
                  </a:ext>
                </a:extLst>
              </p14:cNvPr>
              <p14:cNvContentPartPr/>
              <p14:nvPr/>
            </p14:nvContentPartPr>
            <p14:xfrm>
              <a:off x="6368775" y="5159840"/>
              <a:ext cx="369900" cy="150660"/>
            </p14:xfrm>
          </p:contentPart>
        </mc:Choice>
        <mc:Fallback xmlns="">
          <p:pic>
            <p:nvPicPr>
              <p:cNvPr id="258" name="Ink 258">
                <a:extLst>
                  <a:ext uri="{FF2B5EF4-FFF2-40B4-BE49-F238E27FC236}">
                    <a16:creationId xmlns:a16="http://schemas.microsoft.com/office/drawing/2014/main" id="{E9A7363D-F1D5-2C4F-BA5B-FA721D49FE5D}"/>
                  </a:ext>
                </a:extLst>
              </p:cNvPr>
              <p:cNvPicPr/>
              <p:nvPr/>
            </p:nvPicPr>
            <p:blipFill>
              <a:blip r:embed="rId139"/>
              <a:stretch>
                <a:fillRect/>
              </a:stretch>
            </p:blipFill>
            <p:spPr>
              <a:xfrm>
                <a:off x="6353303" y="5144378"/>
                <a:ext cx="400125"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67" name="Ink 268">
                <a:extLst>
                  <a:ext uri="{FF2B5EF4-FFF2-40B4-BE49-F238E27FC236}">
                    <a16:creationId xmlns="" xmlns:a16="http://schemas.microsoft.com/office/drawing/2014/main" id="{3DAD9720-54CA-8649-AFE1-95B77300DF1E}"/>
                  </a:ext>
                </a:extLst>
              </p14:cNvPr>
              <p14:cNvContentPartPr/>
              <p14:nvPr/>
            </p14:nvContentPartPr>
            <p14:xfrm>
              <a:off x="7411118" y="5111050"/>
              <a:ext cx="401490" cy="173340"/>
            </p14:xfrm>
          </p:contentPart>
        </mc:Choice>
        <mc:Fallback xmlns="">
          <p:pic>
            <p:nvPicPr>
              <p:cNvPr id="267" name="Ink 268">
                <a:extLst>
                  <a:ext uri="{FF2B5EF4-FFF2-40B4-BE49-F238E27FC236}">
                    <a16:creationId xmlns:a16="http://schemas.microsoft.com/office/drawing/2014/main" id="{3DAD9720-54CA-8649-AFE1-95B77300DF1E}"/>
                  </a:ext>
                </a:extLst>
              </p:cNvPr>
              <p:cNvPicPr/>
              <p:nvPr/>
            </p:nvPicPr>
            <p:blipFill>
              <a:blip r:embed="rId141"/>
              <a:stretch>
                <a:fillRect/>
              </a:stretch>
            </p:blipFill>
            <p:spPr>
              <a:xfrm>
                <a:off x="7395648" y="5095586"/>
                <a:ext cx="431710" cy="203549"/>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68" name="Ink 269">
                <a:extLst>
                  <a:ext uri="{FF2B5EF4-FFF2-40B4-BE49-F238E27FC236}">
                    <a16:creationId xmlns="" xmlns:a16="http://schemas.microsoft.com/office/drawing/2014/main" id="{EB05983C-9E93-104E-983E-0E56AF4B9367}"/>
                  </a:ext>
                </a:extLst>
              </p14:cNvPr>
              <p14:cNvContentPartPr/>
              <p14:nvPr/>
            </p14:nvContentPartPr>
            <p14:xfrm>
              <a:off x="6949958" y="4789480"/>
              <a:ext cx="769770" cy="241380"/>
            </p14:xfrm>
          </p:contentPart>
        </mc:Choice>
        <mc:Fallback xmlns="">
          <p:pic>
            <p:nvPicPr>
              <p:cNvPr id="268" name="Ink 269">
                <a:extLst>
                  <a:ext uri="{FF2B5EF4-FFF2-40B4-BE49-F238E27FC236}">
                    <a16:creationId xmlns:a16="http://schemas.microsoft.com/office/drawing/2014/main" id="{EB05983C-9E93-104E-983E-0E56AF4B9367}"/>
                  </a:ext>
                </a:extLst>
              </p:cNvPr>
              <p:cNvPicPr/>
              <p:nvPr/>
            </p:nvPicPr>
            <p:blipFill>
              <a:blip r:embed="rId143"/>
              <a:stretch>
                <a:fillRect/>
              </a:stretch>
            </p:blipFill>
            <p:spPr>
              <a:xfrm>
                <a:off x="6934483" y="4774012"/>
                <a:ext cx="800359" cy="271597"/>
              </a:xfrm>
              <a:prstGeom prst="rect">
                <a:avLst/>
              </a:prstGeom>
            </p:spPr>
          </p:pic>
        </mc:Fallback>
      </mc:AlternateContent>
    </p:spTree>
    <p:extLst>
      <p:ext uri="{BB962C8B-B14F-4D97-AF65-F5344CB8AC3E}">
        <p14:creationId xmlns:p14="http://schemas.microsoft.com/office/powerpoint/2010/main" val="3948086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9299B5-65CE-4D68-A6B5-52D93A084697}"/>
              </a:ext>
            </a:extLst>
          </p:cNvPr>
          <p:cNvSpPr>
            <a:spLocks noGrp="1"/>
          </p:cNvSpPr>
          <p:nvPr>
            <p:ph idx="1"/>
          </p:nvPr>
        </p:nvSpPr>
        <p:spPr>
          <a:xfrm>
            <a:off x="628650" y="1563026"/>
            <a:ext cx="7886700" cy="3926947"/>
          </a:xfrm>
        </p:spPr>
        <p:txBody>
          <a:bodyPr>
            <a:normAutofit/>
          </a:bodyPr>
          <a:lstStyle/>
          <a:p>
            <a:pPr marL="0" indent="0">
              <a:lnSpc>
                <a:spcPct val="150000"/>
              </a:lnSpc>
              <a:spcBef>
                <a:spcPts val="0"/>
              </a:spcBef>
            </a:pPr>
            <a:r>
              <a:rPr lang="en-IN" sz="1800" dirty="0"/>
              <a:t>If two dice are thrown , what is the probability that the sum is</a:t>
            </a:r>
          </a:p>
          <a:p>
            <a:pPr marL="385763" indent="-385763">
              <a:lnSpc>
                <a:spcPct val="150000"/>
              </a:lnSpc>
              <a:spcBef>
                <a:spcPts val="0"/>
              </a:spcBef>
              <a:buAutoNum type="alphaLcParenR"/>
            </a:pPr>
            <a:r>
              <a:rPr lang="en-IN" sz="1800" dirty="0"/>
              <a:t>Greater than 8</a:t>
            </a:r>
          </a:p>
          <a:p>
            <a:pPr marL="385763" indent="-385763">
              <a:lnSpc>
                <a:spcPct val="150000"/>
              </a:lnSpc>
              <a:spcBef>
                <a:spcPts val="0"/>
              </a:spcBef>
              <a:buAutoNum type="alphaLcParenR"/>
            </a:pPr>
            <a:r>
              <a:rPr lang="en-IN" sz="1800" dirty="0"/>
              <a:t>Less than 6</a:t>
            </a:r>
          </a:p>
          <a:p>
            <a:pPr marL="385763" indent="-385763">
              <a:lnSpc>
                <a:spcPct val="150000"/>
              </a:lnSpc>
              <a:spcBef>
                <a:spcPts val="0"/>
              </a:spcBef>
              <a:buAutoNum type="alphaLcParenR"/>
            </a:pPr>
            <a:r>
              <a:rPr lang="en-IN" sz="1800" dirty="0"/>
              <a:t>Neither 7 nor 11</a:t>
            </a:r>
          </a:p>
        </p:txBody>
      </p:sp>
      <mc:AlternateContent xmlns:mc="http://schemas.openxmlformats.org/markup-compatibility/2006" xmlns:p14="http://schemas.microsoft.com/office/powerpoint/2010/main">
        <mc:Choice Requires="p14">
          <p:contentPart p14:bwMode="auto" r:id="rId2">
            <p14:nvContentPartPr>
              <p14:cNvPr id="162" name="Ink 163">
                <a:extLst>
                  <a:ext uri="{FF2B5EF4-FFF2-40B4-BE49-F238E27FC236}">
                    <a16:creationId xmlns="" xmlns:a16="http://schemas.microsoft.com/office/drawing/2014/main" id="{A05C9A3D-4CFB-6549-AC23-4836EF657913}"/>
                  </a:ext>
                </a:extLst>
              </p14:cNvPr>
              <p14:cNvContentPartPr/>
              <p14:nvPr/>
            </p14:nvContentPartPr>
            <p14:xfrm>
              <a:off x="8029275" y="3959420"/>
              <a:ext cx="6480" cy="16200"/>
            </p14:xfrm>
          </p:contentPart>
        </mc:Choice>
        <mc:Fallback xmlns="">
          <p:pic>
            <p:nvPicPr>
              <p:cNvPr id="162" name="Ink 163">
                <a:extLst>
                  <a:ext uri="{FF2B5EF4-FFF2-40B4-BE49-F238E27FC236}">
                    <a16:creationId xmlns:a16="http://schemas.microsoft.com/office/drawing/2014/main" id="{A05C9A3D-4CFB-6549-AC23-4836EF657913}"/>
                  </a:ext>
                </a:extLst>
              </p:cNvPr>
              <p:cNvPicPr/>
              <p:nvPr/>
            </p:nvPicPr>
            <p:blipFill>
              <a:blip r:embed="rId3"/>
              <a:stretch>
                <a:fillRect/>
              </a:stretch>
            </p:blipFill>
            <p:spPr>
              <a:xfrm>
                <a:off x="8013795" y="3943940"/>
                <a:ext cx="370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 xmlns:a16="http://schemas.microsoft.com/office/drawing/2014/main" id="{163F26CB-04DE-3E4D-823F-6B1E6B954E9D}"/>
                  </a:ext>
                </a:extLst>
              </p14:cNvPr>
              <p14:cNvContentPartPr/>
              <p14:nvPr/>
            </p14:nvContentPartPr>
            <p14:xfrm>
              <a:off x="998475" y="3286310"/>
              <a:ext cx="1667250" cy="44010"/>
            </p14:xfrm>
          </p:contentPart>
        </mc:Choice>
        <mc:Fallback xmlns="">
          <p:pic>
            <p:nvPicPr>
              <p:cNvPr id="4" name="Ink 3">
                <a:extLst>
                  <a:ext uri="{FF2B5EF4-FFF2-40B4-BE49-F238E27FC236}">
                    <a16:creationId xmlns:a16="http://schemas.microsoft.com/office/drawing/2014/main" id="{163F26CB-04DE-3E4D-823F-6B1E6B954E9D}"/>
                  </a:ext>
                </a:extLst>
              </p:cNvPr>
              <p:cNvPicPr/>
              <p:nvPr/>
            </p:nvPicPr>
            <p:blipFill>
              <a:blip r:embed="rId5"/>
              <a:stretch>
                <a:fillRect/>
              </a:stretch>
            </p:blipFill>
            <p:spPr>
              <a:xfrm>
                <a:off x="982994" y="3270924"/>
                <a:ext cx="1697492" cy="7442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9">
                <a:extLst>
                  <a:ext uri="{FF2B5EF4-FFF2-40B4-BE49-F238E27FC236}">
                    <a16:creationId xmlns="" xmlns:a16="http://schemas.microsoft.com/office/drawing/2014/main" id="{B3C950BB-176A-9742-BDBB-A12865914416}"/>
                  </a:ext>
                </a:extLst>
              </p14:cNvPr>
              <p14:cNvContentPartPr/>
              <p14:nvPr/>
            </p14:nvContentPartPr>
            <p14:xfrm>
              <a:off x="3743295" y="2471720"/>
              <a:ext cx="463860" cy="363690"/>
            </p14:xfrm>
          </p:contentPart>
        </mc:Choice>
        <mc:Fallback xmlns="">
          <p:pic>
            <p:nvPicPr>
              <p:cNvPr id="9" name="Ink 9">
                <a:extLst>
                  <a:ext uri="{FF2B5EF4-FFF2-40B4-BE49-F238E27FC236}">
                    <a16:creationId xmlns:a16="http://schemas.microsoft.com/office/drawing/2014/main" id="{B3C950BB-176A-9742-BDBB-A12865914416}"/>
                  </a:ext>
                </a:extLst>
              </p:cNvPr>
              <p:cNvPicPr/>
              <p:nvPr/>
            </p:nvPicPr>
            <p:blipFill>
              <a:blip r:embed="rId7"/>
              <a:stretch>
                <a:fillRect/>
              </a:stretch>
            </p:blipFill>
            <p:spPr>
              <a:xfrm>
                <a:off x="3727833" y="2456251"/>
                <a:ext cx="494065" cy="39390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4">
                <a:extLst>
                  <a:ext uri="{FF2B5EF4-FFF2-40B4-BE49-F238E27FC236}">
                    <a16:creationId xmlns="" xmlns:a16="http://schemas.microsoft.com/office/drawing/2014/main" id="{6FB213AB-5F11-EB42-B0F5-9E0476C0093C}"/>
                  </a:ext>
                </a:extLst>
              </p14:cNvPr>
              <p14:cNvContentPartPr/>
              <p14:nvPr/>
            </p14:nvContentPartPr>
            <p14:xfrm>
              <a:off x="4288425" y="2559200"/>
              <a:ext cx="1340550" cy="182250"/>
            </p14:xfrm>
          </p:contentPart>
        </mc:Choice>
        <mc:Fallback xmlns="">
          <p:pic>
            <p:nvPicPr>
              <p:cNvPr id="24" name="Ink 24">
                <a:extLst>
                  <a:ext uri="{FF2B5EF4-FFF2-40B4-BE49-F238E27FC236}">
                    <a16:creationId xmlns:a16="http://schemas.microsoft.com/office/drawing/2014/main" id="{6FB213AB-5F11-EB42-B0F5-9E0476C0093C}"/>
                  </a:ext>
                </a:extLst>
              </p:cNvPr>
              <p:cNvPicPr/>
              <p:nvPr/>
            </p:nvPicPr>
            <p:blipFill>
              <a:blip r:embed="rId9"/>
              <a:stretch>
                <a:fillRect/>
              </a:stretch>
            </p:blipFill>
            <p:spPr>
              <a:xfrm>
                <a:off x="4272946" y="2543712"/>
                <a:ext cx="1371148" cy="21250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 xmlns:a16="http://schemas.microsoft.com/office/drawing/2014/main" id="{2632212F-C6A5-8149-8FDD-501728BBACC4}"/>
                  </a:ext>
                </a:extLst>
              </p14:cNvPr>
              <p14:cNvContentPartPr/>
              <p14:nvPr/>
            </p14:nvContentPartPr>
            <p14:xfrm>
              <a:off x="5867385" y="2584310"/>
              <a:ext cx="200880" cy="194400"/>
            </p14:xfrm>
          </p:contentPart>
        </mc:Choice>
        <mc:Fallback xmlns="">
          <p:pic>
            <p:nvPicPr>
              <p:cNvPr id="26" name="Ink 25">
                <a:extLst>
                  <a:ext uri="{FF2B5EF4-FFF2-40B4-BE49-F238E27FC236}">
                    <a16:creationId xmlns:a16="http://schemas.microsoft.com/office/drawing/2014/main" id="{2632212F-C6A5-8149-8FDD-501728BBACC4}"/>
                  </a:ext>
                </a:extLst>
              </p:cNvPr>
              <p:cNvPicPr/>
              <p:nvPr/>
            </p:nvPicPr>
            <p:blipFill>
              <a:blip r:embed="rId11"/>
              <a:stretch>
                <a:fillRect/>
              </a:stretch>
            </p:blipFill>
            <p:spPr>
              <a:xfrm>
                <a:off x="5851905" y="2568830"/>
                <a:ext cx="2314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6">
                <a:extLst>
                  <a:ext uri="{FF2B5EF4-FFF2-40B4-BE49-F238E27FC236}">
                    <a16:creationId xmlns="" xmlns:a16="http://schemas.microsoft.com/office/drawing/2014/main" id="{69EC1DA9-21E1-1F40-90F8-BAC5097E36DD}"/>
                  </a:ext>
                </a:extLst>
              </p14:cNvPr>
              <p14:cNvContentPartPr/>
              <p14:nvPr/>
            </p14:nvContentPartPr>
            <p14:xfrm>
              <a:off x="6356355" y="2390180"/>
              <a:ext cx="1334880" cy="426330"/>
            </p14:xfrm>
          </p:contentPart>
        </mc:Choice>
        <mc:Fallback xmlns="">
          <p:pic>
            <p:nvPicPr>
              <p:cNvPr id="36" name="Ink 36">
                <a:extLst>
                  <a:ext uri="{FF2B5EF4-FFF2-40B4-BE49-F238E27FC236}">
                    <a16:creationId xmlns:a16="http://schemas.microsoft.com/office/drawing/2014/main" id="{69EC1DA9-21E1-1F40-90F8-BAC5097E36DD}"/>
                  </a:ext>
                </a:extLst>
              </p:cNvPr>
              <p:cNvPicPr/>
              <p:nvPr/>
            </p:nvPicPr>
            <p:blipFill>
              <a:blip r:embed="rId13"/>
              <a:stretch>
                <a:fillRect/>
              </a:stretch>
            </p:blipFill>
            <p:spPr>
              <a:xfrm>
                <a:off x="6340879" y="2374710"/>
                <a:ext cx="1365472" cy="45691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8" name="Ink 37">
                <a:extLst>
                  <a:ext uri="{FF2B5EF4-FFF2-40B4-BE49-F238E27FC236}">
                    <a16:creationId xmlns="" xmlns:a16="http://schemas.microsoft.com/office/drawing/2014/main" id="{0CF5EC47-A91E-694C-A0BB-F3CAD3F8F6BD}"/>
                  </a:ext>
                </a:extLst>
              </p14:cNvPr>
              <p14:cNvContentPartPr/>
              <p14:nvPr/>
            </p14:nvContentPartPr>
            <p14:xfrm>
              <a:off x="3273225" y="3261200"/>
              <a:ext cx="100440" cy="12690"/>
            </p14:xfrm>
          </p:contentPart>
        </mc:Choice>
        <mc:Fallback xmlns="">
          <p:pic>
            <p:nvPicPr>
              <p:cNvPr id="38" name="Ink 37">
                <a:extLst>
                  <a:ext uri="{FF2B5EF4-FFF2-40B4-BE49-F238E27FC236}">
                    <a16:creationId xmlns:a16="http://schemas.microsoft.com/office/drawing/2014/main" id="{0CF5EC47-A91E-694C-A0BB-F3CAD3F8F6BD}"/>
                  </a:ext>
                </a:extLst>
              </p:cNvPr>
              <p:cNvPicPr/>
              <p:nvPr/>
            </p:nvPicPr>
            <p:blipFill>
              <a:blip r:embed="rId15"/>
              <a:stretch>
                <a:fillRect/>
              </a:stretch>
            </p:blipFill>
            <p:spPr>
              <a:xfrm>
                <a:off x="3257800" y="3246042"/>
                <a:ext cx="130931" cy="4265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 xmlns:a16="http://schemas.microsoft.com/office/drawing/2014/main" id="{6FC894B0-BB86-AD47-AAA0-E7F6B57DA467}"/>
                  </a:ext>
                </a:extLst>
              </p14:cNvPr>
              <p14:cNvContentPartPr/>
              <p14:nvPr/>
            </p14:nvContentPartPr>
            <p14:xfrm>
              <a:off x="3285645" y="3361370"/>
              <a:ext cx="106920" cy="12690"/>
            </p14:xfrm>
          </p:contentPart>
        </mc:Choice>
        <mc:Fallback xmlns="">
          <p:pic>
            <p:nvPicPr>
              <p:cNvPr id="39" name="Ink 38">
                <a:extLst>
                  <a:ext uri="{FF2B5EF4-FFF2-40B4-BE49-F238E27FC236}">
                    <a16:creationId xmlns:a16="http://schemas.microsoft.com/office/drawing/2014/main" id="{6FC894B0-BB86-AD47-AAA0-E7F6B57DA467}"/>
                  </a:ext>
                </a:extLst>
              </p:cNvPr>
              <p:cNvPicPr/>
              <p:nvPr/>
            </p:nvPicPr>
            <p:blipFill>
              <a:blip r:embed="rId17"/>
              <a:stretch>
                <a:fillRect/>
              </a:stretch>
            </p:blipFill>
            <p:spPr>
              <a:xfrm>
                <a:off x="3270165" y="3346212"/>
                <a:ext cx="137160"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3" name="Ink 46">
                <a:extLst>
                  <a:ext uri="{FF2B5EF4-FFF2-40B4-BE49-F238E27FC236}">
                    <a16:creationId xmlns="" xmlns:a16="http://schemas.microsoft.com/office/drawing/2014/main" id="{B064DA95-9923-014B-82B6-90BF5AE385E0}"/>
                  </a:ext>
                </a:extLst>
              </p14:cNvPr>
              <p14:cNvContentPartPr/>
              <p14:nvPr/>
            </p14:nvContentPartPr>
            <p14:xfrm>
              <a:off x="3749505" y="3217190"/>
              <a:ext cx="514080" cy="194670"/>
            </p14:xfrm>
          </p:contentPart>
        </mc:Choice>
        <mc:Fallback xmlns="">
          <p:pic>
            <p:nvPicPr>
              <p:cNvPr id="43" name="Ink 46">
                <a:extLst>
                  <a:ext uri="{FF2B5EF4-FFF2-40B4-BE49-F238E27FC236}">
                    <a16:creationId xmlns:a16="http://schemas.microsoft.com/office/drawing/2014/main" id="{B064DA95-9923-014B-82B6-90BF5AE385E0}"/>
                  </a:ext>
                </a:extLst>
              </p:cNvPr>
              <p:cNvPicPr/>
              <p:nvPr/>
            </p:nvPicPr>
            <p:blipFill>
              <a:blip r:embed="rId19"/>
              <a:stretch>
                <a:fillRect/>
              </a:stretch>
            </p:blipFill>
            <p:spPr>
              <a:xfrm>
                <a:off x="3734025" y="3201688"/>
                <a:ext cx="544680" cy="22531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8" name="Ink 47">
                <a:extLst>
                  <a:ext uri="{FF2B5EF4-FFF2-40B4-BE49-F238E27FC236}">
                    <a16:creationId xmlns="" xmlns:a16="http://schemas.microsoft.com/office/drawing/2014/main" id="{4B57C547-6856-684D-BBD8-5C3A8AF49170}"/>
                  </a:ext>
                </a:extLst>
              </p14:cNvPr>
              <p14:cNvContentPartPr/>
              <p14:nvPr/>
            </p14:nvContentPartPr>
            <p14:xfrm>
              <a:off x="4551675" y="3079490"/>
              <a:ext cx="169560" cy="445230"/>
            </p14:xfrm>
          </p:contentPart>
        </mc:Choice>
        <mc:Fallback xmlns="">
          <p:pic>
            <p:nvPicPr>
              <p:cNvPr id="48" name="Ink 47">
                <a:extLst>
                  <a:ext uri="{FF2B5EF4-FFF2-40B4-BE49-F238E27FC236}">
                    <a16:creationId xmlns:a16="http://schemas.microsoft.com/office/drawing/2014/main" id="{4B57C547-6856-684D-BBD8-5C3A8AF49170}"/>
                  </a:ext>
                </a:extLst>
              </p:cNvPr>
              <p:cNvPicPr/>
              <p:nvPr/>
            </p:nvPicPr>
            <p:blipFill>
              <a:blip r:embed="rId21"/>
              <a:stretch>
                <a:fillRect/>
              </a:stretch>
            </p:blipFill>
            <p:spPr>
              <a:xfrm>
                <a:off x="4536195" y="3064013"/>
                <a:ext cx="200160" cy="47582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9" name="Ink 48">
                <a:extLst>
                  <a:ext uri="{FF2B5EF4-FFF2-40B4-BE49-F238E27FC236}">
                    <a16:creationId xmlns="" xmlns:a16="http://schemas.microsoft.com/office/drawing/2014/main" id="{545CAA99-EC34-214B-A5AD-9D83936E8D95}"/>
                  </a:ext>
                </a:extLst>
              </p14:cNvPr>
              <p14:cNvContentPartPr/>
              <p14:nvPr/>
            </p14:nvContentPartPr>
            <p14:xfrm>
              <a:off x="4983945" y="3242300"/>
              <a:ext cx="12690" cy="188190"/>
            </p14:xfrm>
          </p:contentPart>
        </mc:Choice>
        <mc:Fallback xmlns="">
          <p:pic>
            <p:nvPicPr>
              <p:cNvPr id="49" name="Ink 48">
                <a:extLst>
                  <a:ext uri="{FF2B5EF4-FFF2-40B4-BE49-F238E27FC236}">
                    <a16:creationId xmlns:a16="http://schemas.microsoft.com/office/drawing/2014/main" id="{545CAA99-EC34-214B-A5AD-9D83936E8D95}"/>
                  </a:ext>
                </a:extLst>
              </p:cNvPr>
              <p:cNvPicPr/>
              <p:nvPr/>
            </p:nvPicPr>
            <p:blipFill>
              <a:blip r:embed="rId23"/>
              <a:stretch>
                <a:fillRect/>
              </a:stretch>
            </p:blipFill>
            <p:spPr>
              <a:xfrm>
                <a:off x="4968787" y="3226827"/>
                <a:ext cx="42300" cy="21877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 xmlns:a16="http://schemas.microsoft.com/office/drawing/2014/main" id="{61800283-E3F4-8748-81A3-237C6ECFB644}"/>
                  </a:ext>
                </a:extLst>
              </p14:cNvPr>
              <p14:cNvContentPartPr/>
              <p14:nvPr/>
            </p14:nvContentPartPr>
            <p14:xfrm>
              <a:off x="4965045" y="3223670"/>
              <a:ext cx="188190" cy="100440"/>
            </p14:xfrm>
          </p:contentPart>
        </mc:Choice>
        <mc:Fallback xmlns="">
          <p:pic>
            <p:nvPicPr>
              <p:cNvPr id="50" name="Ink 49">
                <a:extLst>
                  <a:ext uri="{FF2B5EF4-FFF2-40B4-BE49-F238E27FC236}">
                    <a16:creationId xmlns:a16="http://schemas.microsoft.com/office/drawing/2014/main" id="{61800283-E3F4-8748-81A3-237C6ECFB644}"/>
                  </a:ext>
                </a:extLst>
              </p:cNvPr>
              <p:cNvPicPr/>
              <p:nvPr/>
            </p:nvPicPr>
            <p:blipFill>
              <a:blip r:embed="rId25"/>
              <a:stretch>
                <a:fillRect/>
              </a:stretch>
            </p:blipFill>
            <p:spPr>
              <a:xfrm>
                <a:off x="4949572" y="3208190"/>
                <a:ext cx="218775"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 xmlns:a16="http://schemas.microsoft.com/office/drawing/2014/main" id="{BFE9CA6E-9DB7-4148-AF26-396ADE0CB1EE}"/>
                  </a:ext>
                </a:extLst>
              </p14:cNvPr>
              <p14:cNvContentPartPr/>
              <p14:nvPr/>
            </p14:nvContentPartPr>
            <p14:xfrm>
              <a:off x="5272305" y="3204770"/>
              <a:ext cx="100440" cy="232200"/>
            </p14:xfrm>
          </p:contentPart>
        </mc:Choice>
        <mc:Fallback xmlns="">
          <p:pic>
            <p:nvPicPr>
              <p:cNvPr id="51" name="Ink 50">
                <a:extLst>
                  <a:ext uri="{FF2B5EF4-FFF2-40B4-BE49-F238E27FC236}">
                    <a16:creationId xmlns:a16="http://schemas.microsoft.com/office/drawing/2014/main" id="{BFE9CA6E-9DB7-4148-AF26-396ADE0CB1EE}"/>
                  </a:ext>
                </a:extLst>
              </p:cNvPr>
              <p:cNvPicPr/>
              <p:nvPr/>
            </p:nvPicPr>
            <p:blipFill>
              <a:blip r:embed="rId27"/>
              <a:stretch>
                <a:fillRect/>
              </a:stretch>
            </p:blipFill>
            <p:spPr>
              <a:xfrm>
                <a:off x="5256825" y="3189290"/>
                <a:ext cx="1310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0" name="Ink 77">
                <a:extLst>
                  <a:ext uri="{FF2B5EF4-FFF2-40B4-BE49-F238E27FC236}">
                    <a16:creationId xmlns="" xmlns:a16="http://schemas.microsoft.com/office/drawing/2014/main" id="{A511052E-AEEB-904D-A2B9-8367B77C95A8}"/>
                  </a:ext>
                </a:extLst>
              </p14:cNvPr>
              <p14:cNvContentPartPr/>
              <p14:nvPr/>
            </p14:nvContentPartPr>
            <p14:xfrm>
              <a:off x="6544275" y="3142130"/>
              <a:ext cx="795960" cy="269730"/>
            </p14:xfrm>
          </p:contentPart>
        </mc:Choice>
        <mc:Fallback xmlns="">
          <p:pic>
            <p:nvPicPr>
              <p:cNvPr id="70" name="Ink 77">
                <a:extLst>
                  <a:ext uri="{FF2B5EF4-FFF2-40B4-BE49-F238E27FC236}">
                    <a16:creationId xmlns:a16="http://schemas.microsoft.com/office/drawing/2014/main" id="{A511052E-AEEB-904D-A2B9-8367B77C95A8}"/>
                  </a:ext>
                </a:extLst>
              </p:cNvPr>
              <p:cNvPicPr/>
              <p:nvPr/>
            </p:nvPicPr>
            <p:blipFill>
              <a:blip r:embed="rId29"/>
              <a:stretch>
                <a:fillRect/>
              </a:stretch>
            </p:blipFill>
            <p:spPr>
              <a:xfrm>
                <a:off x="6528795" y="3126665"/>
                <a:ext cx="826560"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1" name="Ink 78">
                <a:extLst>
                  <a:ext uri="{FF2B5EF4-FFF2-40B4-BE49-F238E27FC236}">
                    <a16:creationId xmlns="" xmlns:a16="http://schemas.microsoft.com/office/drawing/2014/main" id="{BF0A23E3-603A-C545-8CEC-5B86C9F55A05}"/>
                  </a:ext>
                </a:extLst>
              </p14:cNvPr>
              <p14:cNvContentPartPr/>
              <p14:nvPr/>
            </p14:nvContentPartPr>
            <p14:xfrm>
              <a:off x="6155745" y="3261200"/>
              <a:ext cx="156870" cy="138240"/>
            </p14:xfrm>
          </p:contentPart>
        </mc:Choice>
        <mc:Fallback xmlns="">
          <p:pic>
            <p:nvPicPr>
              <p:cNvPr id="71" name="Ink 78">
                <a:extLst>
                  <a:ext uri="{FF2B5EF4-FFF2-40B4-BE49-F238E27FC236}">
                    <a16:creationId xmlns:a16="http://schemas.microsoft.com/office/drawing/2014/main" id="{BF0A23E3-603A-C545-8CEC-5B86C9F55A05}"/>
                  </a:ext>
                </a:extLst>
              </p:cNvPr>
              <p:cNvPicPr/>
              <p:nvPr/>
            </p:nvPicPr>
            <p:blipFill>
              <a:blip r:embed="rId31"/>
              <a:stretch>
                <a:fillRect/>
              </a:stretch>
            </p:blipFill>
            <p:spPr>
              <a:xfrm>
                <a:off x="6140274" y="3245720"/>
                <a:ext cx="187452"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3" name="Ink 79">
                <a:extLst>
                  <a:ext uri="{FF2B5EF4-FFF2-40B4-BE49-F238E27FC236}">
                    <a16:creationId xmlns="" xmlns:a16="http://schemas.microsoft.com/office/drawing/2014/main" id="{9D7316B9-F71E-FE49-AC18-FF0072D0F3F3}"/>
                  </a:ext>
                </a:extLst>
              </p14:cNvPr>
              <p14:cNvContentPartPr/>
              <p14:nvPr/>
            </p14:nvContentPartPr>
            <p14:xfrm>
              <a:off x="5491545" y="3210980"/>
              <a:ext cx="445230" cy="250830"/>
            </p14:xfrm>
          </p:contentPart>
        </mc:Choice>
        <mc:Fallback xmlns="">
          <p:pic>
            <p:nvPicPr>
              <p:cNvPr id="73" name="Ink 79">
                <a:extLst>
                  <a:ext uri="{FF2B5EF4-FFF2-40B4-BE49-F238E27FC236}">
                    <a16:creationId xmlns:a16="http://schemas.microsoft.com/office/drawing/2014/main" id="{9D7316B9-F71E-FE49-AC18-FF0072D0F3F3}"/>
                  </a:ext>
                </a:extLst>
              </p:cNvPr>
              <p:cNvPicPr/>
              <p:nvPr/>
            </p:nvPicPr>
            <p:blipFill>
              <a:blip r:embed="rId33"/>
              <a:stretch>
                <a:fillRect/>
              </a:stretch>
            </p:blipFill>
            <p:spPr>
              <a:xfrm>
                <a:off x="5476068" y="3195506"/>
                <a:ext cx="475824" cy="28141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1" name="Ink 80">
                <a:extLst>
                  <a:ext uri="{FF2B5EF4-FFF2-40B4-BE49-F238E27FC236}">
                    <a16:creationId xmlns="" xmlns:a16="http://schemas.microsoft.com/office/drawing/2014/main" id="{8DB2183F-17BA-094A-BD75-060E91972114}"/>
                  </a:ext>
                </a:extLst>
              </p14:cNvPr>
              <p14:cNvContentPartPr/>
              <p14:nvPr/>
            </p14:nvContentPartPr>
            <p14:xfrm>
              <a:off x="7283805" y="2991740"/>
              <a:ext cx="194400" cy="545400"/>
            </p14:xfrm>
          </p:contentPart>
        </mc:Choice>
        <mc:Fallback xmlns="">
          <p:pic>
            <p:nvPicPr>
              <p:cNvPr id="81" name="Ink 80">
                <a:extLst>
                  <a:ext uri="{FF2B5EF4-FFF2-40B4-BE49-F238E27FC236}">
                    <a16:creationId xmlns:a16="http://schemas.microsoft.com/office/drawing/2014/main" id="{8DB2183F-17BA-094A-BD75-060E91972114}"/>
                  </a:ext>
                </a:extLst>
              </p:cNvPr>
              <p:cNvPicPr/>
              <p:nvPr/>
            </p:nvPicPr>
            <p:blipFill>
              <a:blip r:embed="rId35"/>
              <a:stretch>
                <a:fillRect/>
              </a:stretch>
            </p:blipFill>
            <p:spPr>
              <a:xfrm>
                <a:off x="7268354" y="2976270"/>
                <a:ext cx="224943" cy="5759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2" name="Ink 81">
                <a:extLst>
                  <a:ext uri="{FF2B5EF4-FFF2-40B4-BE49-F238E27FC236}">
                    <a16:creationId xmlns="" xmlns:a16="http://schemas.microsoft.com/office/drawing/2014/main" id="{86BEE7D9-F8AA-1F4B-BC51-845AE06A56DD}"/>
                  </a:ext>
                </a:extLst>
              </p14:cNvPr>
              <p14:cNvContentPartPr/>
              <p14:nvPr/>
            </p14:nvContentPartPr>
            <p14:xfrm>
              <a:off x="3273225" y="3950510"/>
              <a:ext cx="144450" cy="19170"/>
            </p14:xfrm>
          </p:contentPart>
        </mc:Choice>
        <mc:Fallback xmlns="">
          <p:pic>
            <p:nvPicPr>
              <p:cNvPr id="82" name="Ink 81">
                <a:extLst>
                  <a:ext uri="{FF2B5EF4-FFF2-40B4-BE49-F238E27FC236}">
                    <a16:creationId xmlns:a16="http://schemas.microsoft.com/office/drawing/2014/main" id="{86BEE7D9-F8AA-1F4B-BC51-845AE06A56DD}"/>
                  </a:ext>
                </a:extLst>
              </p:cNvPr>
              <p:cNvPicPr/>
              <p:nvPr/>
            </p:nvPicPr>
            <p:blipFill>
              <a:blip r:embed="rId37"/>
              <a:stretch>
                <a:fillRect/>
              </a:stretch>
            </p:blipFill>
            <p:spPr>
              <a:xfrm>
                <a:off x="3257774" y="3935245"/>
                <a:ext cx="174634"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3" name="Ink 82">
                <a:extLst>
                  <a:ext uri="{FF2B5EF4-FFF2-40B4-BE49-F238E27FC236}">
                    <a16:creationId xmlns="" xmlns:a16="http://schemas.microsoft.com/office/drawing/2014/main" id="{DDBBB513-74A0-4E47-AF3B-A6980C65E667}"/>
                  </a:ext>
                </a:extLst>
              </p14:cNvPr>
              <p14:cNvContentPartPr/>
              <p14:nvPr/>
            </p14:nvContentPartPr>
            <p14:xfrm>
              <a:off x="3329655" y="4044470"/>
              <a:ext cx="131760" cy="6480"/>
            </p14:xfrm>
          </p:contentPart>
        </mc:Choice>
        <mc:Fallback xmlns="">
          <p:pic>
            <p:nvPicPr>
              <p:cNvPr id="83" name="Ink 82">
                <a:extLst>
                  <a:ext uri="{FF2B5EF4-FFF2-40B4-BE49-F238E27FC236}">
                    <a16:creationId xmlns:a16="http://schemas.microsoft.com/office/drawing/2014/main" id="{DDBBB513-74A0-4E47-AF3B-A6980C65E667}"/>
                  </a:ext>
                </a:extLst>
              </p:cNvPr>
              <p:cNvPicPr/>
              <p:nvPr/>
            </p:nvPicPr>
            <p:blipFill>
              <a:blip r:embed="rId39"/>
              <a:stretch>
                <a:fillRect/>
              </a:stretch>
            </p:blipFill>
            <p:spPr>
              <a:xfrm>
                <a:off x="3314217" y="4028990"/>
                <a:ext cx="162277"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6" name="Ink 85">
                <a:extLst>
                  <a:ext uri="{FF2B5EF4-FFF2-40B4-BE49-F238E27FC236}">
                    <a16:creationId xmlns="" xmlns:a16="http://schemas.microsoft.com/office/drawing/2014/main" id="{C16EE8BF-FBF7-FA40-8F56-DA7F9A127197}"/>
                  </a:ext>
                </a:extLst>
              </p14:cNvPr>
              <p14:cNvContentPartPr/>
              <p14:nvPr/>
            </p14:nvContentPartPr>
            <p14:xfrm>
              <a:off x="4194465" y="4006940"/>
              <a:ext cx="119340" cy="19170"/>
            </p14:xfrm>
          </p:contentPart>
        </mc:Choice>
        <mc:Fallback xmlns="">
          <p:pic>
            <p:nvPicPr>
              <p:cNvPr id="86" name="Ink 85">
                <a:extLst>
                  <a:ext uri="{FF2B5EF4-FFF2-40B4-BE49-F238E27FC236}">
                    <a16:creationId xmlns:a16="http://schemas.microsoft.com/office/drawing/2014/main" id="{C16EE8BF-FBF7-FA40-8F56-DA7F9A127197}"/>
                  </a:ext>
                </a:extLst>
              </p:cNvPr>
              <p:cNvPicPr/>
              <p:nvPr/>
            </p:nvPicPr>
            <p:blipFill>
              <a:blip r:embed="rId41"/>
              <a:stretch>
                <a:fillRect/>
              </a:stretch>
            </p:blipFill>
            <p:spPr>
              <a:xfrm>
                <a:off x="4179008" y="3991675"/>
                <a:ext cx="149534"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7" name="Ink 87">
                <a:extLst>
                  <a:ext uri="{FF2B5EF4-FFF2-40B4-BE49-F238E27FC236}">
                    <a16:creationId xmlns="" xmlns:a16="http://schemas.microsoft.com/office/drawing/2014/main" id="{50C45263-FF94-144D-BF4F-75146D1066DA}"/>
                  </a:ext>
                </a:extLst>
              </p14:cNvPr>
              <p14:cNvContentPartPr/>
              <p14:nvPr/>
            </p14:nvContentPartPr>
            <p14:xfrm>
              <a:off x="3774615" y="3875180"/>
              <a:ext cx="150390" cy="219780"/>
            </p14:xfrm>
          </p:contentPart>
        </mc:Choice>
        <mc:Fallback xmlns="">
          <p:pic>
            <p:nvPicPr>
              <p:cNvPr id="87" name="Ink 87">
                <a:extLst>
                  <a:ext uri="{FF2B5EF4-FFF2-40B4-BE49-F238E27FC236}">
                    <a16:creationId xmlns:a16="http://schemas.microsoft.com/office/drawing/2014/main" id="{50C45263-FF94-144D-BF4F-75146D1066DA}"/>
                  </a:ext>
                </a:extLst>
              </p:cNvPr>
              <p:cNvPicPr/>
              <p:nvPr/>
            </p:nvPicPr>
            <p:blipFill>
              <a:blip r:embed="rId43"/>
              <a:stretch>
                <a:fillRect/>
              </a:stretch>
            </p:blipFill>
            <p:spPr>
              <a:xfrm>
                <a:off x="3759181" y="3859687"/>
                <a:ext cx="180540" cy="25040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 xmlns:a16="http://schemas.microsoft.com/office/drawing/2014/main" id="{47D3E431-DE7B-1F41-ACD7-16208F974964}"/>
                  </a:ext>
                </a:extLst>
              </p14:cNvPr>
              <p14:cNvContentPartPr/>
              <p14:nvPr/>
            </p14:nvContentPartPr>
            <p14:xfrm>
              <a:off x="4614315" y="3718580"/>
              <a:ext cx="138240" cy="614250"/>
            </p14:xfrm>
          </p:contentPart>
        </mc:Choice>
        <mc:Fallback xmlns="">
          <p:pic>
            <p:nvPicPr>
              <p:cNvPr id="89" name="Ink 88">
                <a:extLst>
                  <a:ext uri="{FF2B5EF4-FFF2-40B4-BE49-F238E27FC236}">
                    <a16:creationId xmlns:a16="http://schemas.microsoft.com/office/drawing/2014/main" id="{47D3E431-DE7B-1F41-ACD7-16208F974964}"/>
                  </a:ext>
                </a:extLst>
              </p:cNvPr>
              <p:cNvPicPr/>
              <p:nvPr/>
            </p:nvPicPr>
            <p:blipFill>
              <a:blip r:embed="rId45"/>
              <a:stretch>
                <a:fillRect/>
              </a:stretch>
            </p:blipFill>
            <p:spPr>
              <a:xfrm>
                <a:off x="4598835" y="3703107"/>
                <a:ext cx="168840" cy="644477"/>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5" name="Ink 98">
                <a:extLst>
                  <a:ext uri="{FF2B5EF4-FFF2-40B4-BE49-F238E27FC236}">
                    <a16:creationId xmlns="" xmlns:a16="http://schemas.microsoft.com/office/drawing/2014/main" id="{0974154A-3832-4745-963F-125F25A4DAD0}"/>
                  </a:ext>
                </a:extLst>
              </p14:cNvPr>
              <p14:cNvContentPartPr/>
              <p14:nvPr/>
            </p14:nvContentPartPr>
            <p14:xfrm>
              <a:off x="4983945" y="4188650"/>
              <a:ext cx="370170" cy="150660"/>
            </p14:xfrm>
          </p:contentPart>
        </mc:Choice>
        <mc:Fallback xmlns="">
          <p:pic>
            <p:nvPicPr>
              <p:cNvPr id="95" name="Ink 98">
                <a:extLst>
                  <a:ext uri="{FF2B5EF4-FFF2-40B4-BE49-F238E27FC236}">
                    <a16:creationId xmlns:a16="http://schemas.microsoft.com/office/drawing/2014/main" id="{0974154A-3832-4745-963F-125F25A4DAD0}"/>
                  </a:ext>
                </a:extLst>
              </p:cNvPr>
              <p:cNvPicPr/>
              <p:nvPr/>
            </p:nvPicPr>
            <p:blipFill>
              <a:blip r:embed="rId47"/>
              <a:stretch>
                <a:fillRect/>
              </a:stretch>
            </p:blipFill>
            <p:spPr>
              <a:xfrm>
                <a:off x="4968461" y="4173188"/>
                <a:ext cx="400417"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6" name="Ink 99">
                <a:extLst>
                  <a:ext uri="{FF2B5EF4-FFF2-40B4-BE49-F238E27FC236}">
                    <a16:creationId xmlns="" xmlns:a16="http://schemas.microsoft.com/office/drawing/2014/main" id="{2BA705F3-1650-D148-B206-3AC415019199}"/>
                  </a:ext>
                </a:extLst>
              </p14:cNvPr>
              <p14:cNvContentPartPr/>
              <p14:nvPr/>
            </p14:nvContentPartPr>
            <p14:xfrm>
              <a:off x="4883775" y="3831440"/>
              <a:ext cx="426330" cy="231930"/>
            </p14:xfrm>
          </p:contentPart>
        </mc:Choice>
        <mc:Fallback xmlns="">
          <p:pic>
            <p:nvPicPr>
              <p:cNvPr id="96" name="Ink 99">
                <a:extLst>
                  <a:ext uri="{FF2B5EF4-FFF2-40B4-BE49-F238E27FC236}">
                    <a16:creationId xmlns:a16="http://schemas.microsoft.com/office/drawing/2014/main" id="{2BA705F3-1650-D148-B206-3AC415019199}"/>
                  </a:ext>
                </a:extLst>
              </p:cNvPr>
              <p:cNvPicPr/>
              <p:nvPr/>
            </p:nvPicPr>
            <p:blipFill>
              <a:blip r:embed="rId49"/>
              <a:stretch>
                <a:fillRect/>
              </a:stretch>
            </p:blipFill>
            <p:spPr>
              <a:xfrm>
                <a:off x="4868305" y="3815978"/>
                <a:ext cx="456551" cy="262494"/>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3" name="Ink 123">
                <a:extLst>
                  <a:ext uri="{FF2B5EF4-FFF2-40B4-BE49-F238E27FC236}">
                    <a16:creationId xmlns="" xmlns:a16="http://schemas.microsoft.com/office/drawing/2014/main" id="{CB5F6DE7-0DE9-E649-9D73-A538857DAC95}"/>
                  </a:ext>
                </a:extLst>
              </p14:cNvPr>
              <p14:cNvContentPartPr/>
              <p14:nvPr/>
            </p14:nvContentPartPr>
            <p14:xfrm>
              <a:off x="5597925" y="3637040"/>
              <a:ext cx="1040580" cy="764910"/>
            </p14:xfrm>
          </p:contentPart>
        </mc:Choice>
        <mc:Fallback xmlns="">
          <p:pic>
            <p:nvPicPr>
              <p:cNvPr id="123" name="Ink 123">
                <a:extLst>
                  <a:ext uri="{FF2B5EF4-FFF2-40B4-BE49-F238E27FC236}">
                    <a16:creationId xmlns:a16="http://schemas.microsoft.com/office/drawing/2014/main" id="{CB5F6DE7-0DE9-E649-9D73-A538857DAC95}"/>
                  </a:ext>
                </a:extLst>
              </p:cNvPr>
              <p:cNvPicPr/>
              <p:nvPr/>
            </p:nvPicPr>
            <p:blipFill>
              <a:blip r:embed="rId51"/>
              <a:stretch>
                <a:fillRect/>
              </a:stretch>
            </p:blipFill>
            <p:spPr>
              <a:xfrm>
                <a:off x="5582448" y="3621555"/>
                <a:ext cx="1070815" cy="795521"/>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35" name="Ink 137">
                <a:extLst>
                  <a:ext uri="{FF2B5EF4-FFF2-40B4-BE49-F238E27FC236}">
                    <a16:creationId xmlns="" xmlns:a16="http://schemas.microsoft.com/office/drawing/2014/main" id="{57A9118F-B12F-2844-ADFB-78ADBD6E3C8E}"/>
                  </a:ext>
                </a:extLst>
              </p14:cNvPr>
              <p14:cNvContentPartPr/>
              <p14:nvPr/>
            </p14:nvContentPartPr>
            <p14:xfrm>
              <a:off x="5215875" y="4758890"/>
              <a:ext cx="100440" cy="81540"/>
            </p14:xfrm>
          </p:contentPart>
        </mc:Choice>
        <mc:Fallback xmlns="">
          <p:pic>
            <p:nvPicPr>
              <p:cNvPr id="135" name="Ink 137">
                <a:extLst>
                  <a:ext uri="{FF2B5EF4-FFF2-40B4-BE49-F238E27FC236}">
                    <a16:creationId xmlns:a16="http://schemas.microsoft.com/office/drawing/2014/main" id="{57A9118F-B12F-2844-ADFB-78ADBD6E3C8E}"/>
                  </a:ext>
                </a:extLst>
              </p:cNvPr>
              <p:cNvPicPr/>
              <p:nvPr/>
            </p:nvPicPr>
            <p:blipFill>
              <a:blip r:embed="rId53"/>
              <a:stretch>
                <a:fillRect/>
              </a:stretch>
            </p:blipFill>
            <p:spPr>
              <a:xfrm>
                <a:off x="5200450" y="4743512"/>
                <a:ext cx="130931" cy="11158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36" name="Ink 139">
                <a:extLst>
                  <a:ext uri="{FF2B5EF4-FFF2-40B4-BE49-F238E27FC236}">
                    <a16:creationId xmlns="" xmlns:a16="http://schemas.microsoft.com/office/drawing/2014/main" id="{22181CAC-DF8B-E146-A83A-67A50339C789}"/>
                  </a:ext>
                </a:extLst>
              </p14:cNvPr>
              <p14:cNvContentPartPr/>
              <p14:nvPr/>
            </p14:nvContentPartPr>
            <p14:xfrm>
              <a:off x="3987645" y="4633610"/>
              <a:ext cx="890190" cy="463860"/>
            </p14:xfrm>
          </p:contentPart>
        </mc:Choice>
        <mc:Fallback xmlns="">
          <p:pic>
            <p:nvPicPr>
              <p:cNvPr id="136" name="Ink 139">
                <a:extLst>
                  <a:ext uri="{FF2B5EF4-FFF2-40B4-BE49-F238E27FC236}">
                    <a16:creationId xmlns:a16="http://schemas.microsoft.com/office/drawing/2014/main" id="{22181CAC-DF8B-E146-A83A-67A50339C789}"/>
                  </a:ext>
                </a:extLst>
              </p:cNvPr>
              <p:cNvPicPr/>
              <p:nvPr/>
            </p:nvPicPr>
            <p:blipFill>
              <a:blip r:embed="rId55"/>
              <a:stretch>
                <a:fillRect/>
              </a:stretch>
            </p:blipFill>
            <p:spPr>
              <a:xfrm>
                <a:off x="3972167" y="4618148"/>
                <a:ext cx="920787" cy="494065"/>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7" name="Ink 140">
                <a:extLst>
                  <a:ext uri="{FF2B5EF4-FFF2-40B4-BE49-F238E27FC236}">
                    <a16:creationId xmlns="" xmlns:a16="http://schemas.microsoft.com/office/drawing/2014/main" id="{D4EF9E53-F54A-014D-AECF-6E08053A931F}"/>
                  </a:ext>
                </a:extLst>
              </p14:cNvPr>
              <p14:cNvContentPartPr/>
              <p14:nvPr/>
            </p14:nvContentPartPr>
            <p14:xfrm>
              <a:off x="3555105" y="4777790"/>
              <a:ext cx="88290" cy="112860"/>
            </p14:xfrm>
          </p:contentPart>
        </mc:Choice>
        <mc:Fallback xmlns="">
          <p:pic>
            <p:nvPicPr>
              <p:cNvPr id="137" name="Ink 140">
                <a:extLst>
                  <a:ext uri="{FF2B5EF4-FFF2-40B4-BE49-F238E27FC236}">
                    <a16:creationId xmlns:a16="http://schemas.microsoft.com/office/drawing/2014/main" id="{D4EF9E53-F54A-014D-AECF-6E08053A931F}"/>
                  </a:ext>
                </a:extLst>
              </p:cNvPr>
              <p:cNvPicPr/>
              <p:nvPr/>
            </p:nvPicPr>
            <p:blipFill>
              <a:blip r:embed="rId57"/>
              <a:stretch>
                <a:fillRect/>
              </a:stretch>
            </p:blipFill>
            <p:spPr>
              <a:xfrm>
                <a:off x="3539609" y="4762384"/>
                <a:ext cx="118561" cy="142956"/>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6" name="Ink 147">
                <a:extLst>
                  <a:ext uri="{FF2B5EF4-FFF2-40B4-BE49-F238E27FC236}">
                    <a16:creationId xmlns="" xmlns:a16="http://schemas.microsoft.com/office/drawing/2014/main" id="{17BCF213-8EBE-DA40-BA7E-52EC198FA38D}"/>
                  </a:ext>
                </a:extLst>
              </p14:cNvPr>
              <p14:cNvContentPartPr/>
              <p14:nvPr/>
            </p14:nvContentPartPr>
            <p14:xfrm>
              <a:off x="5591715" y="4614710"/>
              <a:ext cx="470340" cy="526770"/>
            </p14:xfrm>
          </p:contentPart>
        </mc:Choice>
        <mc:Fallback xmlns="">
          <p:pic>
            <p:nvPicPr>
              <p:cNvPr id="146" name="Ink 147">
                <a:extLst>
                  <a:ext uri="{FF2B5EF4-FFF2-40B4-BE49-F238E27FC236}">
                    <a16:creationId xmlns:a16="http://schemas.microsoft.com/office/drawing/2014/main" id="{17BCF213-8EBE-DA40-BA7E-52EC198FA38D}"/>
                  </a:ext>
                </a:extLst>
              </p:cNvPr>
              <p:cNvPicPr/>
              <p:nvPr/>
            </p:nvPicPr>
            <p:blipFill>
              <a:blip r:embed="rId59"/>
              <a:stretch>
                <a:fillRect/>
              </a:stretch>
            </p:blipFill>
            <p:spPr>
              <a:xfrm>
                <a:off x="5576229" y="4599227"/>
                <a:ext cx="500952" cy="557015"/>
              </a:xfrm>
              <a:prstGeom prst="rect">
                <a:avLst/>
              </a:prstGeom>
            </p:spPr>
          </p:pic>
        </mc:Fallback>
      </mc:AlternateContent>
    </p:spTree>
    <p:extLst>
      <p:ext uri="{BB962C8B-B14F-4D97-AF65-F5344CB8AC3E}">
        <p14:creationId xmlns:p14="http://schemas.microsoft.com/office/powerpoint/2010/main" val="1489086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17021859"/>
              </p:ext>
            </p:extLst>
          </p:nvPr>
        </p:nvGraphicFramePr>
        <p:xfrm>
          <a:off x="533400" y="1964893"/>
          <a:ext cx="7848600" cy="4338551"/>
        </p:xfrm>
        <a:graphic>
          <a:graphicData uri="http://schemas.openxmlformats.org/drawingml/2006/table">
            <a:tbl>
              <a:tblPr firstRow="1" bandRow="1">
                <a:tableStyleId>{5C22544A-7EE6-4342-B048-85BDC9FD1C3A}</a:tableStyleId>
              </a:tblPr>
              <a:tblGrid>
                <a:gridCol w="1569720">
                  <a:extLst>
                    <a:ext uri="{9D8B030D-6E8A-4147-A177-3AD203B41FA5}">
                      <a16:colId xmlns="" xmlns:a16="http://schemas.microsoft.com/office/drawing/2014/main" val="20000"/>
                    </a:ext>
                  </a:extLst>
                </a:gridCol>
                <a:gridCol w="1569720">
                  <a:extLst>
                    <a:ext uri="{9D8B030D-6E8A-4147-A177-3AD203B41FA5}">
                      <a16:colId xmlns="" xmlns:a16="http://schemas.microsoft.com/office/drawing/2014/main" val="20001"/>
                    </a:ext>
                  </a:extLst>
                </a:gridCol>
                <a:gridCol w="1569720">
                  <a:extLst>
                    <a:ext uri="{9D8B030D-6E8A-4147-A177-3AD203B41FA5}">
                      <a16:colId xmlns="" xmlns:a16="http://schemas.microsoft.com/office/drawing/2014/main" val="20002"/>
                    </a:ext>
                  </a:extLst>
                </a:gridCol>
                <a:gridCol w="1569720">
                  <a:extLst>
                    <a:ext uri="{9D8B030D-6E8A-4147-A177-3AD203B41FA5}">
                      <a16:colId xmlns="" xmlns:a16="http://schemas.microsoft.com/office/drawing/2014/main" val="20003"/>
                    </a:ext>
                  </a:extLst>
                </a:gridCol>
                <a:gridCol w="1569720">
                  <a:extLst>
                    <a:ext uri="{9D8B030D-6E8A-4147-A177-3AD203B41FA5}">
                      <a16:colId xmlns="" xmlns:a16="http://schemas.microsoft.com/office/drawing/2014/main" val="20004"/>
                    </a:ext>
                  </a:extLst>
                </a:gridCol>
              </a:tblGrid>
              <a:tr h="371774">
                <a:tc>
                  <a:txBody>
                    <a:bodyPr/>
                    <a:lstStyle/>
                    <a:p>
                      <a:endParaRPr lang="en-IN" sz="1600"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  Blue</a:t>
                      </a:r>
                    </a:p>
                  </a:txBody>
                  <a:tcPr/>
                </a:tc>
                <a:tc>
                  <a:txBody>
                    <a:bodyPr/>
                    <a:lstStyle/>
                    <a:p>
                      <a:r>
                        <a:rPr lang="en-IN" dirty="0">
                          <a:latin typeface="Times New Roman" pitchFamily="18" charset="0"/>
                          <a:cs typeface="Times New Roman" pitchFamily="18" charset="0"/>
                        </a:rPr>
                        <a:t>Black</a:t>
                      </a:r>
                    </a:p>
                  </a:txBody>
                  <a:tcPr/>
                </a:tc>
                <a:tc>
                  <a:txBody>
                    <a:bodyPr/>
                    <a:lstStyle/>
                    <a:p>
                      <a:r>
                        <a:rPr lang="en-IN" dirty="0">
                          <a:latin typeface="Times New Roman" pitchFamily="18" charset="0"/>
                          <a:cs typeface="Times New Roman" pitchFamily="18" charset="0"/>
                        </a:rPr>
                        <a:t>Brown</a:t>
                      </a:r>
                    </a:p>
                  </a:txBody>
                  <a:tcPr/>
                </a:tc>
                <a:tc>
                  <a:txBody>
                    <a:bodyPr/>
                    <a:lstStyle/>
                    <a:p>
                      <a:r>
                        <a:rPr lang="en-IN" dirty="0">
                          <a:latin typeface="Times New Roman" pitchFamily="18" charset="0"/>
                          <a:cs typeface="Times New Roman" pitchFamily="18" charset="0"/>
                        </a:rPr>
                        <a:t>Total</a:t>
                      </a:r>
                    </a:p>
                  </a:txBody>
                  <a:tcPr/>
                </a:tc>
                <a:extLst>
                  <a:ext uri="{0D108BD9-81ED-4DB2-BD59-A6C34878D82A}">
                    <a16:rowId xmlns="" xmlns:a16="http://schemas.microsoft.com/office/drawing/2014/main" val="10000"/>
                  </a:ext>
                </a:extLst>
              </a:tr>
              <a:tr h="580579">
                <a:tc>
                  <a:txBody>
                    <a:bodyPr/>
                    <a:lstStyle/>
                    <a:p>
                      <a:r>
                        <a:rPr lang="en-IN" b="1" dirty="0">
                          <a:latin typeface="+mn-lt"/>
                          <a:cs typeface="Times New Roman" pitchFamily="18" charset="0"/>
                        </a:rPr>
                        <a:t>Software </a:t>
                      </a:r>
                      <a:r>
                        <a:rPr lang="en-IN" b="1" dirty="0" err="1">
                          <a:latin typeface="+mn-lt"/>
                          <a:cs typeface="Times New Roman" pitchFamily="18" charset="0"/>
                        </a:rPr>
                        <a:t>prog</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35</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20</a:t>
                      </a:r>
                    </a:p>
                  </a:txBody>
                  <a:tcPr/>
                </a:tc>
                <a:tc>
                  <a:txBody>
                    <a:bodyPr/>
                    <a:lstStyle/>
                    <a:p>
                      <a:pPr algn="ctr"/>
                      <a:r>
                        <a:rPr lang="en-IN" sz="3200" dirty="0">
                          <a:latin typeface="+mn-lt"/>
                          <a:cs typeface="Times New Roman" pitchFamily="18" charset="0"/>
                        </a:rPr>
                        <a:t>80</a:t>
                      </a:r>
                    </a:p>
                  </a:txBody>
                  <a:tcPr/>
                </a:tc>
                <a:extLst>
                  <a:ext uri="{0D108BD9-81ED-4DB2-BD59-A6C34878D82A}">
                    <a16:rowId xmlns="" xmlns:a16="http://schemas.microsoft.com/office/drawing/2014/main" val="10001"/>
                  </a:ext>
                </a:extLst>
              </a:tr>
              <a:tr h="580579">
                <a:tc>
                  <a:txBody>
                    <a:bodyPr/>
                    <a:lstStyle/>
                    <a:p>
                      <a:r>
                        <a:rPr lang="en-IN" b="1" dirty="0">
                          <a:latin typeface="+mn-lt"/>
                          <a:cs typeface="Times New Roman" pitchFamily="18" charset="0"/>
                        </a:rPr>
                        <a:t>Project </a:t>
                      </a:r>
                      <a:r>
                        <a:rPr lang="en-IN" b="1" dirty="0" err="1">
                          <a:latin typeface="+mn-lt"/>
                          <a:cs typeface="Times New Roman" pitchFamily="18" charset="0"/>
                        </a:rPr>
                        <a:t>Mgrs</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7</a:t>
                      </a:r>
                    </a:p>
                  </a:txBody>
                  <a:tcPr/>
                </a:tc>
                <a:tc>
                  <a:txBody>
                    <a:bodyPr/>
                    <a:lstStyle/>
                    <a:p>
                      <a:pPr algn="ctr"/>
                      <a:r>
                        <a:rPr lang="en-IN" sz="3200" dirty="0">
                          <a:latin typeface="+mn-lt"/>
                          <a:cs typeface="Times New Roman" pitchFamily="18" charset="0"/>
                        </a:rPr>
                        <a:t>8</a:t>
                      </a:r>
                    </a:p>
                  </a:txBody>
                  <a:tcPr/>
                </a:tc>
                <a:tc>
                  <a:txBody>
                    <a:bodyPr/>
                    <a:lstStyle/>
                    <a:p>
                      <a:pPr algn="ctr"/>
                      <a:r>
                        <a:rPr lang="en-IN" sz="3200" dirty="0">
                          <a:latin typeface="+mn-lt"/>
                          <a:cs typeface="Times New Roman" pitchFamily="18" charset="0"/>
                        </a:rPr>
                        <a:t>5</a:t>
                      </a:r>
                    </a:p>
                  </a:txBody>
                  <a:tcPr/>
                </a:tc>
                <a:tc>
                  <a:txBody>
                    <a:bodyPr/>
                    <a:lstStyle/>
                    <a:p>
                      <a:pPr algn="ctr"/>
                      <a:r>
                        <a:rPr lang="en-IN" sz="3200" dirty="0">
                          <a:latin typeface="+mn-lt"/>
                          <a:cs typeface="Times New Roman" pitchFamily="18" charset="0"/>
                        </a:rPr>
                        <a:t>20</a:t>
                      </a:r>
                    </a:p>
                  </a:txBody>
                  <a:tcPr/>
                </a:tc>
                <a:extLst>
                  <a:ext uri="{0D108BD9-81ED-4DB2-BD59-A6C34878D82A}">
                    <a16:rowId xmlns="" xmlns:a16="http://schemas.microsoft.com/office/drawing/2014/main" val="10002"/>
                  </a:ext>
                </a:extLst>
              </a:tr>
              <a:tr h="580579">
                <a:tc>
                  <a:txBody>
                    <a:bodyPr/>
                    <a:lstStyle/>
                    <a:p>
                      <a:r>
                        <a:rPr lang="en-IN" b="1" dirty="0">
                          <a:latin typeface="+mn-lt"/>
                          <a:cs typeface="Times New Roman" pitchFamily="18" charset="0"/>
                        </a:rPr>
                        <a:t>Total</a:t>
                      </a:r>
                    </a:p>
                  </a:txBody>
                  <a:tcPr/>
                </a:tc>
                <a:tc>
                  <a:txBody>
                    <a:bodyPr/>
                    <a:lstStyle/>
                    <a:p>
                      <a:pPr algn="ctr"/>
                      <a:r>
                        <a:rPr lang="en-IN" sz="3200" dirty="0">
                          <a:latin typeface="+mn-lt"/>
                          <a:cs typeface="Times New Roman" pitchFamily="18" charset="0"/>
                        </a:rPr>
                        <a:t>42</a:t>
                      </a:r>
                    </a:p>
                  </a:txBody>
                  <a:tcPr/>
                </a:tc>
                <a:tc>
                  <a:txBody>
                    <a:bodyPr/>
                    <a:lstStyle/>
                    <a:p>
                      <a:pPr algn="ctr"/>
                      <a:r>
                        <a:rPr lang="en-IN" sz="3200" dirty="0">
                          <a:latin typeface="+mn-lt"/>
                          <a:cs typeface="Times New Roman" pitchFamily="18" charset="0"/>
                        </a:rPr>
                        <a:t>33</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100</a:t>
                      </a:r>
                    </a:p>
                  </a:txBody>
                  <a:tcPr/>
                </a:tc>
                <a:extLst>
                  <a:ext uri="{0D108BD9-81ED-4DB2-BD59-A6C34878D82A}">
                    <a16:rowId xmlns="" xmlns:a16="http://schemas.microsoft.com/office/drawing/2014/main" val="10003"/>
                  </a:ext>
                </a:extLst>
              </a:tr>
              <a:tr h="1802851">
                <a:tc gridSpan="5">
                  <a:txBody>
                    <a:bodyPr/>
                    <a:lstStyle/>
                    <a:p>
                      <a:pPr marL="457200" indent="-457200" algn="just">
                        <a:buFont typeface="Wingdings" panose="05000000000000000000" pitchFamily="2" charset="2"/>
                        <a:buChar char="Ø"/>
                      </a:pPr>
                      <a:endParaRPr lang="en-IN" sz="2800" dirty="0" smtClean="0">
                        <a:latin typeface="+mn-lt"/>
                        <a:cs typeface="Arial" panose="020B0604020202020204" pitchFamily="34" charset="0"/>
                      </a:endParaRPr>
                    </a:p>
                    <a:p>
                      <a:pPr marL="457200" indent="-457200" algn="just">
                        <a:buFont typeface="Wingdings" panose="05000000000000000000" pitchFamily="2" charset="2"/>
                        <a:buChar char="Ø"/>
                      </a:pPr>
                      <a:r>
                        <a:rPr lang="en-IN" sz="2800" dirty="0" smtClean="0">
                          <a:latin typeface="+mn-lt"/>
                          <a:cs typeface="Arial" panose="020B0604020202020204" pitchFamily="34" charset="0"/>
                        </a:rPr>
                        <a:t>If </a:t>
                      </a:r>
                      <a:r>
                        <a:rPr lang="en-IN" sz="2800" dirty="0">
                          <a:latin typeface="+mn-lt"/>
                          <a:cs typeface="Arial" panose="020B0604020202020204" pitchFamily="34" charset="0"/>
                        </a:rPr>
                        <a:t>an employee is selected at</a:t>
                      </a:r>
                      <a:r>
                        <a:rPr lang="en-IN" sz="2800" baseline="0" dirty="0">
                          <a:latin typeface="+mn-lt"/>
                          <a:cs typeface="Arial" panose="020B0604020202020204" pitchFamily="34" charset="0"/>
                        </a:rPr>
                        <a:t> random , what is the probability that he is a software prog?</a:t>
                      </a:r>
                    </a:p>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random , what is the probability that he is wearing a blue trouser</a:t>
                      </a:r>
                      <a:endParaRPr lang="en-IN" sz="2800" dirty="0">
                        <a:latin typeface="+mn-lt"/>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10004"/>
                  </a:ext>
                </a:extLst>
              </a:tr>
            </a:tbl>
          </a:graphicData>
        </a:graphic>
      </p:graphicFrame>
      <p:sp>
        <p:nvSpPr>
          <p:cNvPr id="3" name="Title 2"/>
          <p:cNvSpPr>
            <a:spLocks noGrp="1"/>
          </p:cNvSpPr>
          <p:nvPr>
            <p:ph type="title" idx="4294967295"/>
          </p:nvPr>
        </p:nvSpPr>
        <p:spPr>
          <a:xfrm>
            <a:off x="0" y="274638"/>
            <a:ext cx="5791200" cy="868362"/>
          </a:xfrm>
        </p:spPr>
        <p:txBody>
          <a:bodyPr>
            <a:normAutofit fontScale="90000"/>
          </a:bodyPr>
          <a:lstStyle/>
          <a:p>
            <a:pPr algn="l"/>
            <a:r>
              <a:rPr lang="en-IN" sz="5400" dirty="0" smtClean="0">
                <a:latin typeface="+mn-lt"/>
                <a:cs typeface="Times New Roman" pitchFamily="18" charset="0"/>
              </a:rPr>
              <a:t> Example </a:t>
            </a:r>
            <a:endParaRPr lang="en-IN" sz="5400" dirty="0">
              <a:latin typeface="+mn-lt"/>
              <a:cs typeface="Times New Roman" pitchFamily="18" charset="0"/>
            </a:endParaRPr>
          </a:p>
        </p:txBody>
      </p:sp>
      <p:sp>
        <p:nvSpPr>
          <p:cNvPr id="2" name="TextBox 1"/>
          <p:cNvSpPr txBox="1"/>
          <p:nvPr/>
        </p:nvSpPr>
        <p:spPr>
          <a:xfrm>
            <a:off x="0" y="1371600"/>
            <a:ext cx="3352800" cy="400110"/>
          </a:xfrm>
          <a:prstGeom prst="rect">
            <a:avLst/>
          </a:prstGeom>
          <a:noFill/>
        </p:spPr>
        <p:txBody>
          <a:bodyPr wrap="square" rtlCol="0">
            <a:spAutoFit/>
          </a:bodyPr>
          <a:lstStyle/>
          <a:p>
            <a:r>
              <a:rPr lang="en-US" sz="2000" dirty="0" smtClean="0"/>
              <a:t>Consider the following table.</a:t>
            </a:r>
            <a:endParaRPr lang="en-US" sz="2000" dirty="0"/>
          </a:p>
        </p:txBody>
      </p:sp>
    </p:spTree>
    <p:extLst>
      <p:ext uri="{BB962C8B-B14F-4D97-AF65-F5344CB8AC3E}">
        <p14:creationId xmlns:p14="http://schemas.microsoft.com/office/powerpoint/2010/main" val="267854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17319"/>
            <a:ext cx="8458200" cy="4907281"/>
          </a:xfrm>
        </p:spPr>
        <p:txBody>
          <a:bodyPr/>
          <a:lstStyle/>
          <a:p>
            <a:pPr algn="just"/>
            <a:r>
              <a:rPr lang="en-IN" dirty="0">
                <a:latin typeface="+mn-lt"/>
              </a:rPr>
              <a:t>A Survey conducted by a bank revealed that 40% of the accounts are savings accounts and 35% of the accounts are current accounts and the balance are loan </a:t>
            </a:r>
            <a:r>
              <a:rPr lang="en-IN" dirty="0" smtClean="0">
                <a:latin typeface="+mn-lt"/>
              </a:rPr>
              <a:t>accounts.</a:t>
            </a:r>
          </a:p>
          <a:p>
            <a:pPr algn="just"/>
            <a:endParaRPr lang="en-IN" dirty="0" smtClean="0">
              <a:latin typeface="+mn-lt"/>
            </a:endParaRPr>
          </a:p>
          <a:p>
            <a:pPr algn="just">
              <a:buFont typeface="Wingdings" pitchFamily="2" charset="2"/>
              <a:buChar char="Ø"/>
            </a:pPr>
            <a:r>
              <a:rPr lang="en-IN" dirty="0" smtClean="0">
                <a:latin typeface="+mn-lt"/>
              </a:rPr>
              <a:t>What is the probability that an account taken at random is a loan account ?</a:t>
            </a:r>
          </a:p>
          <a:p>
            <a:pPr algn="just">
              <a:buFont typeface="Wingdings" pitchFamily="2" charset="2"/>
              <a:buChar char="Ø"/>
            </a:pPr>
            <a:r>
              <a:rPr lang="en-IN" dirty="0" smtClean="0">
                <a:latin typeface="+mn-lt"/>
              </a:rPr>
              <a:t>What </a:t>
            </a:r>
            <a:r>
              <a:rPr lang="en-IN" dirty="0">
                <a:latin typeface="+mn-lt"/>
              </a:rPr>
              <a:t>is the probability that an account taken at random is </a:t>
            </a:r>
            <a:r>
              <a:rPr lang="en-IN" b="1" dirty="0">
                <a:latin typeface="+mn-lt"/>
              </a:rPr>
              <a:t>NOT</a:t>
            </a:r>
            <a:r>
              <a:rPr lang="en-IN" dirty="0">
                <a:latin typeface="+mn-lt"/>
              </a:rPr>
              <a:t> savings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a current account </a:t>
            </a:r>
          </a:p>
          <a:p>
            <a:pPr algn="just">
              <a:buFont typeface="Wingdings" pitchFamily="2" charset="2"/>
              <a:buChar char="Ø"/>
            </a:pPr>
            <a:r>
              <a:rPr lang="en-IN" dirty="0">
                <a:latin typeface="+mn-lt"/>
              </a:rPr>
              <a:t>What is the probability that an account taken at random is a current account or a loan account?</a:t>
            </a:r>
          </a:p>
        </p:txBody>
      </p:sp>
      <p:sp>
        <p:nvSpPr>
          <p:cNvPr id="3" name="Title 2"/>
          <p:cNvSpPr>
            <a:spLocks noGrp="1"/>
          </p:cNvSpPr>
          <p:nvPr>
            <p:ph type="title" idx="4294967295"/>
          </p:nvPr>
        </p:nvSpPr>
        <p:spPr>
          <a:xfrm>
            <a:off x="457200" y="274638"/>
            <a:ext cx="5562600" cy="1143000"/>
          </a:xfrm>
        </p:spPr>
        <p:txBody>
          <a:bodyPr/>
          <a:lstStyle/>
          <a:p>
            <a:pPr algn="l"/>
            <a:r>
              <a:rPr lang="en-IN" b="1" dirty="0" smtClean="0">
                <a:latin typeface="+mn-lt"/>
                <a:cs typeface="Times New Roman" pitchFamily="18" charset="0"/>
              </a:rPr>
              <a:t>Example </a:t>
            </a:r>
            <a:endParaRPr lang="en-IN" b="1" dirty="0">
              <a:latin typeface="+mn-lt"/>
              <a:cs typeface="Times New Roman" pitchFamily="18" charset="0"/>
            </a:endParaRPr>
          </a:p>
        </p:txBody>
      </p:sp>
    </p:spTree>
    <p:extLst>
      <p:ext uri="{BB962C8B-B14F-4D97-AF65-F5344CB8AC3E}">
        <p14:creationId xmlns:p14="http://schemas.microsoft.com/office/powerpoint/2010/main" val="3753658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17319"/>
            <a:ext cx="8305800" cy="4907281"/>
          </a:xfrm>
        </p:spPr>
        <p:txBody>
          <a:bodyPr>
            <a:normAutofit/>
          </a:bodyPr>
          <a:lstStyle/>
          <a:p>
            <a:pPr algn="just">
              <a:lnSpc>
                <a:spcPct val="150000"/>
              </a:lnSpc>
              <a:spcBef>
                <a:spcPts val="0"/>
              </a:spcBef>
            </a:pPr>
            <a:r>
              <a:rPr lang="en-US" dirty="0">
                <a:latin typeface="+mn-lt"/>
              </a:rPr>
              <a:t>In a certain residential hub,60% of all households get internet service from the local cable company,80%  get the television service from that company, and 50% get both services from that company.</a:t>
            </a:r>
          </a:p>
          <a:p>
            <a:pPr algn="just">
              <a:lnSpc>
                <a:spcPct val="150000"/>
              </a:lnSpc>
              <a:spcBef>
                <a:spcPts val="0"/>
              </a:spcBef>
            </a:pPr>
            <a:r>
              <a:rPr lang="en-US" dirty="0">
                <a:latin typeface="+mn-lt"/>
              </a:rPr>
              <a:t>If a household is randomly selected, what is the probability that it gets at least one of these two services from the company, and what is the probability that it gets exactly one of these services from the company?</a:t>
            </a:r>
            <a:endParaRPr lang="en-IN" dirty="0">
              <a:latin typeface="+mn-lt"/>
            </a:endParaRPr>
          </a:p>
        </p:txBody>
      </p:sp>
      <p:sp>
        <p:nvSpPr>
          <p:cNvPr id="3" name="Title 2"/>
          <p:cNvSpPr>
            <a:spLocks noGrp="1"/>
          </p:cNvSpPr>
          <p:nvPr>
            <p:ph type="title" idx="4294967295"/>
          </p:nvPr>
        </p:nvSpPr>
        <p:spPr>
          <a:xfrm>
            <a:off x="457200" y="152400"/>
            <a:ext cx="4648200" cy="1143000"/>
          </a:xfrm>
        </p:spPr>
        <p:txBody>
          <a:bodyPr>
            <a:normAutofit/>
          </a:bodyPr>
          <a:lstStyle/>
          <a:p>
            <a:pPr algn="l"/>
            <a:r>
              <a:rPr lang="en-US" b="1" dirty="0" smtClean="0"/>
              <a:t>Example </a:t>
            </a:r>
            <a:endParaRPr lang="en-IN" b="1" dirty="0"/>
          </a:p>
        </p:txBody>
      </p:sp>
    </p:spTree>
    <p:extLst>
      <p:ext uri="{BB962C8B-B14F-4D97-AF65-F5344CB8AC3E}">
        <p14:creationId xmlns:p14="http://schemas.microsoft.com/office/powerpoint/2010/main" val="2199560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7638"/>
            <a:ext cx="8839200" cy="4907281"/>
          </a:xfrm>
        </p:spPr>
        <p:txBody>
          <a:bodyPr>
            <a:normAutofit/>
          </a:bodyPr>
          <a:lstStyle/>
          <a:p>
            <a:pPr algn="just">
              <a:lnSpc>
                <a:spcPct val="150000"/>
              </a:lnSpc>
              <a:spcBef>
                <a:spcPts val="0"/>
              </a:spcBef>
            </a:pPr>
            <a:r>
              <a:rPr lang="en-IN" sz="2800" dirty="0">
                <a:latin typeface="+mn-lt"/>
              </a:rPr>
              <a:t>The sales manager of an </a:t>
            </a:r>
            <a:r>
              <a:rPr lang="en-IN" sz="2800" dirty="0" smtClean="0">
                <a:latin typeface="+mn-lt"/>
              </a:rPr>
              <a:t>e-commerce </a:t>
            </a:r>
            <a:r>
              <a:rPr lang="en-IN" sz="2800" dirty="0">
                <a:latin typeface="+mn-lt"/>
              </a:rPr>
              <a:t>company says that 80% of those who visit their website for the first time do not buy any mobile. If a new customer visits the website, what is the probability that the customer would buy mobile</a:t>
            </a:r>
          </a:p>
        </p:txBody>
      </p:sp>
      <p:sp>
        <p:nvSpPr>
          <p:cNvPr id="3" name="Title 2"/>
          <p:cNvSpPr>
            <a:spLocks noGrp="1"/>
          </p:cNvSpPr>
          <p:nvPr>
            <p:ph type="title" idx="4294967295"/>
          </p:nvPr>
        </p:nvSpPr>
        <p:spPr>
          <a:xfrm>
            <a:off x="457200" y="274638"/>
            <a:ext cx="5334000" cy="792162"/>
          </a:xfrm>
        </p:spPr>
        <p:txBody>
          <a:bodyPr>
            <a:normAutofit/>
          </a:bodyPr>
          <a:lstStyle/>
          <a:p>
            <a:pPr algn="l"/>
            <a:r>
              <a:rPr lang="en-IN" b="1" dirty="0" smtClean="0"/>
              <a:t>Example</a:t>
            </a:r>
            <a:endParaRPr lang="en-IN" sz="4800" b="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51" name="Ink 58">
                <a:extLst>
                  <a:ext uri="{FF2B5EF4-FFF2-40B4-BE49-F238E27FC236}">
                    <a16:creationId xmlns="" xmlns:a16="http://schemas.microsoft.com/office/drawing/2014/main" id="{2341D557-D2CD-C947-BECC-D8212A8A1823}"/>
                  </a:ext>
                </a:extLst>
              </p14:cNvPr>
              <p14:cNvContentPartPr/>
              <p14:nvPr/>
            </p14:nvContentPartPr>
            <p14:xfrm>
              <a:off x="6207995" y="4604943"/>
              <a:ext cx="12960" cy="56880"/>
            </p14:xfrm>
          </p:contentPart>
        </mc:Choice>
        <mc:Fallback xmlns="">
          <p:pic>
            <p:nvPicPr>
              <p:cNvPr id="51" name="Ink 58">
                <a:extLst>
                  <a:ext uri="{FF2B5EF4-FFF2-40B4-BE49-F238E27FC236}">
                    <a16:creationId xmlns:a16="http://schemas.microsoft.com/office/drawing/2014/main" id="{2341D557-D2CD-C947-BECC-D8212A8A1823}"/>
                  </a:ext>
                </a:extLst>
              </p:cNvPr>
              <p:cNvPicPr/>
              <p:nvPr/>
            </p:nvPicPr>
            <p:blipFill>
              <a:blip r:embed="rId23"/>
              <a:stretch>
                <a:fillRect/>
              </a:stretch>
            </p:blipFill>
            <p:spPr>
              <a:xfrm>
                <a:off x="6192875" y="4589823"/>
                <a:ext cx="43560" cy="87480"/>
              </a:xfrm>
              <a:prstGeom prst="rect">
                <a:avLst/>
              </a:prstGeom>
            </p:spPr>
          </p:pic>
        </mc:Fallback>
      </mc:AlternateContent>
    </p:spTree>
    <p:extLst>
      <p:ext uri="{BB962C8B-B14F-4D97-AF65-F5344CB8AC3E}">
        <p14:creationId xmlns:p14="http://schemas.microsoft.com/office/powerpoint/2010/main" val="806494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BDF84409-1387-486F-924C-97DED831B40A}"/>
              </a:ext>
            </a:extLst>
          </p:cNvPr>
          <p:cNvSpPr>
            <a:spLocks noGrp="1"/>
          </p:cNvSpPr>
          <p:nvPr>
            <p:ph idx="1"/>
          </p:nvPr>
        </p:nvSpPr>
        <p:spPr>
          <a:xfrm>
            <a:off x="609600" y="1417319"/>
            <a:ext cx="7924800" cy="4907281"/>
          </a:xfrm>
        </p:spPr>
        <p:txBody>
          <a:bodyPr/>
          <a:lstStyle/>
          <a:p>
            <a:pPr algn="just">
              <a:lnSpc>
                <a:spcPct val="150000"/>
              </a:lnSpc>
              <a:spcBef>
                <a:spcPts val="0"/>
              </a:spcBef>
            </a:pPr>
            <a:r>
              <a:rPr lang="en-US" sz="3200" dirty="0">
                <a:latin typeface="+mn-lt"/>
              </a:rPr>
              <a:t>A speaks truth  in 80% cases and B speaks in 60% cases. What percentage of cases are they likely to contradict each other in  stating the same fact.</a:t>
            </a:r>
            <a:endParaRPr lang="en-IN" sz="3200" dirty="0">
              <a:latin typeface="+mn-lt"/>
            </a:endParaRPr>
          </a:p>
          <a:p>
            <a:endParaRPr lang="x-none" dirty="0"/>
          </a:p>
        </p:txBody>
      </p:sp>
      <p:sp>
        <p:nvSpPr>
          <p:cNvPr id="3" name="Title 2">
            <a:extLst>
              <a:ext uri="{FF2B5EF4-FFF2-40B4-BE49-F238E27FC236}">
                <a16:creationId xmlns="" xmlns:a16="http://schemas.microsoft.com/office/drawing/2014/main" id="{A3B27AA1-8188-428C-BC62-C94EBD9B43E2}"/>
              </a:ext>
            </a:extLst>
          </p:cNvPr>
          <p:cNvSpPr>
            <a:spLocks noGrp="1"/>
          </p:cNvSpPr>
          <p:nvPr>
            <p:ph type="title" idx="4294967295"/>
          </p:nvPr>
        </p:nvSpPr>
        <p:spPr>
          <a:xfrm>
            <a:off x="457200" y="274638"/>
            <a:ext cx="5867400" cy="868362"/>
          </a:xfrm>
        </p:spPr>
        <p:txBody>
          <a:bodyPr/>
          <a:lstStyle/>
          <a:p>
            <a:r>
              <a:rPr lang="en-US" dirty="0"/>
              <a:t>            </a:t>
            </a:r>
            <a:r>
              <a:rPr lang="en-US" b="1" dirty="0"/>
              <a:t>EXAMPLE </a:t>
            </a:r>
            <a:endParaRPr lang="x-none" b="1" dirty="0"/>
          </a:p>
        </p:txBody>
      </p:sp>
    </p:spTree>
    <p:extLst>
      <p:ext uri="{BB962C8B-B14F-4D97-AF65-F5344CB8AC3E}">
        <p14:creationId xmlns:p14="http://schemas.microsoft.com/office/powerpoint/2010/main" val="48552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CECB840-CC67-1484-4731-BFFC15EA4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981200"/>
            <a:ext cx="8458200" cy="2912757"/>
          </a:xfrm>
        </p:spPr>
      </p:pic>
      <p:sp>
        <p:nvSpPr>
          <p:cNvPr id="3" name="Title 2">
            <a:extLst>
              <a:ext uri="{FF2B5EF4-FFF2-40B4-BE49-F238E27FC236}">
                <a16:creationId xmlns="" xmlns:a16="http://schemas.microsoft.com/office/drawing/2014/main" id="{260075A5-B0A3-FDD0-99FE-BCA7D2E99EF3}"/>
              </a:ext>
            </a:extLst>
          </p:cNvPr>
          <p:cNvSpPr>
            <a:spLocks noGrp="1"/>
          </p:cNvSpPr>
          <p:nvPr>
            <p:ph type="title" idx="4294967295"/>
          </p:nvPr>
        </p:nvSpPr>
        <p:spPr>
          <a:xfrm>
            <a:off x="228600" y="152400"/>
            <a:ext cx="6791761" cy="1192758"/>
          </a:xfrm>
        </p:spPr>
        <p:txBody>
          <a:bodyPr/>
          <a:lstStyle/>
          <a:p>
            <a:pPr algn="l"/>
            <a:r>
              <a:rPr lang="en-IN" dirty="0"/>
              <a:t>Contact Session 2</a:t>
            </a:r>
          </a:p>
        </p:txBody>
      </p:sp>
    </p:spTree>
    <p:extLst>
      <p:ext uri="{BB962C8B-B14F-4D97-AF65-F5344CB8AC3E}">
        <p14:creationId xmlns:p14="http://schemas.microsoft.com/office/powerpoint/2010/main" val="3170556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F909D7B-9A9E-EF2D-1A44-1894FCF2681F}"/>
              </a:ext>
            </a:extLst>
          </p:cNvPr>
          <p:cNvSpPr>
            <a:spLocks noGrp="1"/>
          </p:cNvSpPr>
          <p:nvPr>
            <p:ph idx="1"/>
          </p:nvPr>
        </p:nvSpPr>
        <p:spPr/>
        <p:txBody>
          <a:bodyPr/>
          <a:lstStyle/>
          <a:p>
            <a:r>
              <a:rPr lang="en-IN" dirty="0" smtClean="0">
                <a:latin typeface="+mn-lt"/>
              </a:rPr>
              <a:t>   The </a:t>
            </a:r>
            <a:r>
              <a:rPr lang="en-IN" dirty="0">
                <a:latin typeface="+mn-lt"/>
              </a:rPr>
              <a:t>next generation of miniaturised wireless capsules with active locomotion will require two miniature electric motors to manoeuvre each capsule. Suppose 10 motors have been  fabricated but that, in spite of test performed on the  individual motors 2  will not operate satisfactorily when placed into capsule, to fabricate a new capsule,2 motors will be randomly selected(that is, each pair of motors has the same chance of being selected ) find the probability that </a:t>
            </a:r>
          </a:p>
          <a:p>
            <a:pPr marL="457200" indent="-457200">
              <a:buAutoNum type="alphaLcParenR"/>
            </a:pPr>
            <a:r>
              <a:rPr lang="en-IN" dirty="0">
                <a:latin typeface="+mn-lt"/>
              </a:rPr>
              <a:t>Both motors will operate satisfactorily in the </a:t>
            </a:r>
            <a:r>
              <a:rPr lang="en-IN" dirty="0" smtClean="0">
                <a:latin typeface="+mn-lt"/>
              </a:rPr>
              <a:t>capsule. </a:t>
            </a:r>
            <a:endParaRPr lang="en-IN" dirty="0">
              <a:latin typeface="+mn-lt"/>
            </a:endParaRPr>
          </a:p>
          <a:p>
            <a:pPr marL="457200" indent="-457200">
              <a:buAutoNum type="alphaLcParenR"/>
            </a:pPr>
            <a:r>
              <a:rPr lang="en-IN" dirty="0">
                <a:latin typeface="+mn-lt"/>
              </a:rPr>
              <a:t>One motor will operate satisfactorily and other will </a:t>
            </a:r>
            <a:r>
              <a:rPr lang="en-IN" dirty="0" smtClean="0">
                <a:latin typeface="+mn-lt"/>
              </a:rPr>
              <a:t>not. </a:t>
            </a:r>
            <a:endParaRPr lang="en-IN" dirty="0">
              <a:latin typeface="+mn-lt"/>
            </a:endParaRPr>
          </a:p>
        </p:txBody>
      </p:sp>
      <p:sp>
        <p:nvSpPr>
          <p:cNvPr id="3" name="Title 2">
            <a:extLst>
              <a:ext uri="{FF2B5EF4-FFF2-40B4-BE49-F238E27FC236}">
                <a16:creationId xmlns="" xmlns:a16="http://schemas.microsoft.com/office/drawing/2014/main" id="{19095B6B-289A-BB2C-5E3C-56EA920C4117}"/>
              </a:ext>
            </a:extLst>
          </p:cNvPr>
          <p:cNvSpPr>
            <a:spLocks noGrp="1"/>
          </p:cNvSpPr>
          <p:nvPr>
            <p:ph type="title" idx="4294967295"/>
          </p:nvPr>
        </p:nvSpPr>
        <p:spPr/>
        <p:txBody>
          <a:bodyPr/>
          <a:lstStyle/>
          <a:p>
            <a:pPr algn="l"/>
            <a:r>
              <a:rPr lang="en-IN" dirty="0"/>
              <a:t>Example</a:t>
            </a:r>
          </a:p>
        </p:txBody>
      </p:sp>
    </p:spTree>
    <p:extLst>
      <p:ext uri="{BB962C8B-B14F-4D97-AF65-F5344CB8AC3E}">
        <p14:creationId xmlns:p14="http://schemas.microsoft.com/office/powerpoint/2010/main" val="724845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7319"/>
            <a:ext cx="8839200" cy="5135881"/>
          </a:xfrm>
        </p:spPr>
        <p:txBody>
          <a:bodyPr>
            <a:normAutofit fontScale="92500" lnSpcReduction="20000"/>
          </a:bodyPr>
          <a:lstStyle/>
          <a:p>
            <a:r>
              <a:rPr lang="en-US" dirty="0" smtClean="0">
                <a:latin typeface="+mn-lt"/>
              </a:rPr>
              <a:t>Q) Consider </a:t>
            </a:r>
            <a:r>
              <a:rPr lang="en-US" dirty="0">
                <a:latin typeface="+mn-lt"/>
              </a:rPr>
              <a:t>randomly selecting a student at a certain university,</a:t>
            </a:r>
          </a:p>
          <a:p>
            <a:r>
              <a:rPr lang="en-US" dirty="0">
                <a:latin typeface="+mn-lt"/>
              </a:rPr>
              <a:t>and let </a:t>
            </a:r>
            <a:r>
              <a:rPr lang="en-US" i="1" dirty="0">
                <a:latin typeface="+mn-lt"/>
              </a:rPr>
              <a:t>A </a:t>
            </a:r>
            <a:r>
              <a:rPr lang="en-US" dirty="0">
                <a:latin typeface="+mn-lt"/>
              </a:rPr>
              <a:t>denote the event that the selected individual</a:t>
            </a:r>
          </a:p>
          <a:p>
            <a:r>
              <a:rPr lang="en-US" dirty="0">
                <a:latin typeface="+mn-lt"/>
              </a:rPr>
              <a:t>has a Visa credit card and </a:t>
            </a:r>
            <a:r>
              <a:rPr lang="en-US" i="1" dirty="0">
                <a:latin typeface="+mn-lt"/>
              </a:rPr>
              <a:t>B </a:t>
            </a:r>
            <a:r>
              <a:rPr lang="en-US" dirty="0">
                <a:latin typeface="+mn-lt"/>
              </a:rPr>
              <a:t>be the analogous event for a</a:t>
            </a:r>
          </a:p>
          <a:p>
            <a:r>
              <a:rPr lang="en-US" dirty="0">
                <a:latin typeface="+mn-lt"/>
              </a:rPr>
              <a:t>MasterCard. </a:t>
            </a:r>
            <a:endParaRPr lang="en-US" dirty="0" smtClean="0">
              <a:latin typeface="+mn-lt"/>
            </a:endParaRPr>
          </a:p>
          <a:p>
            <a:r>
              <a:rPr lang="en-US" dirty="0" smtClean="0">
                <a:latin typeface="+mn-lt"/>
              </a:rPr>
              <a:t>Suppose that </a:t>
            </a:r>
            <a:r>
              <a:rPr lang="en-US" altLang="en-US" dirty="0">
                <a:solidFill>
                  <a:prstClr val="black"/>
                </a:solidFill>
                <a:latin typeface="+mn-lt"/>
                <a:cs typeface="Times New Roman" pitchFamily="18" charset="0"/>
              </a:rPr>
              <a:t>P(A)= </a:t>
            </a:r>
            <a:r>
              <a:rPr lang="en-US" altLang="en-US" dirty="0" smtClean="0">
                <a:solidFill>
                  <a:prstClr val="black"/>
                </a:solidFill>
                <a:latin typeface="+mn-lt"/>
                <a:cs typeface="Times New Roman" pitchFamily="18" charset="0"/>
              </a:rPr>
              <a:t>0.5, </a:t>
            </a:r>
            <a:r>
              <a:rPr lang="en-US" altLang="en-US" dirty="0">
                <a:solidFill>
                  <a:prstClr val="black"/>
                </a:solidFill>
                <a:latin typeface="+mn-lt"/>
                <a:cs typeface="Times New Roman" pitchFamily="18" charset="0"/>
              </a:rPr>
              <a:t>P(A)= </a:t>
            </a:r>
            <a:r>
              <a:rPr lang="en-US" altLang="en-US" dirty="0" smtClean="0">
                <a:solidFill>
                  <a:prstClr val="black"/>
                </a:solidFill>
                <a:latin typeface="+mn-lt"/>
                <a:cs typeface="Times New Roman" pitchFamily="18" charset="0"/>
              </a:rPr>
              <a:t>0.4, </a:t>
            </a:r>
            <a:r>
              <a:rPr lang="en-US" altLang="en-US" dirty="0">
                <a:latin typeface="+mn-lt"/>
                <a:cs typeface="Times New Roman" pitchFamily="18" charset="0"/>
              </a:rPr>
              <a:t>P (A ∩ B </a:t>
            </a:r>
            <a:r>
              <a:rPr lang="en-US" altLang="en-US" dirty="0" smtClean="0">
                <a:latin typeface="+mn-lt"/>
                <a:cs typeface="Times New Roman" pitchFamily="18" charset="0"/>
              </a:rPr>
              <a:t>).</a:t>
            </a:r>
          </a:p>
          <a:p>
            <a:endParaRPr lang="en-US" altLang="en-US" dirty="0" smtClean="0">
              <a:latin typeface="+mn-lt"/>
              <a:cs typeface="Times New Roman" pitchFamily="18" charset="0"/>
            </a:endParaRPr>
          </a:p>
          <a:p>
            <a:r>
              <a:rPr lang="en-US" b="1" dirty="0" err="1" smtClean="0">
                <a:latin typeface="+mn-lt"/>
              </a:rPr>
              <a:t>i</a:t>
            </a:r>
            <a:r>
              <a:rPr lang="en-US" b="1" dirty="0" smtClean="0">
                <a:latin typeface="+mn-lt"/>
              </a:rPr>
              <a:t>)  </a:t>
            </a:r>
            <a:r>
              <a:rPr lang="en-US" dirty="0">
                <a:latin typeface="+mn-lt"/>
              </a:rPr>
              <a:t>Compute the probability that the selected individual has</a:t>
            </a:r>
          </a:p>
          <a:p>
            <a:r>
              <a:rPr lang="en-US" dirty="0">
                <a:latin typeface="+mn-lt"/>
              </a:rPr>
              <a:t>at least one of the two types of cards (i.e., the probability</a:t>
            </a:r>
          </a:p>
          <a:p>
            <a:r>
              <a:rPr lang="en-US" dirty="0">
                <a:latin typeface="+mn-lt"/>
              </a:rPr>
              <a:t>of the event ).</a:t>
            </a:r>
          </a:p>
          <a:p>
            <a:r>
              <a:rPr lang="en-US" b="1" dirty="0" smtClean="0">
                <a:latin typeface="+mn-lt"/>
              </a:rPr>
              <a:t>ii) </a:t>
            </a:r>
            <a:r>
              <a:rPr lang="en-US" dirty="0" smtClean="0">
                <a:latin typeface="+mn-lt"/>
              </a:rPr>
              <a:t>What </a:t>
            </a:r>
            <a:r>
              <a:rPr lang="en-US" dirty="0">
                <a:latin typeface="+mn-lt"/>
              </a:rPr>
              <a:t>is the probability that the selected individual has</a:t>
            </a:r>
          </a:p>
          <a:p>
            <a:r>
              <a:rPr lang="en-US" dirty="0">
                <a:latin typeface="+mn-lt"/>
              </a:rPr>
              <a:t>neither type of card?</a:t>
            </a:r>
          </a:p>
          <a:p>
            <a:r>
              <a:rPr lang="en-US" b="1" dirty="0" smtClean="0">
                <a:latin typeface="+mn-lt"/>
              </a:rPr>
              <a:t>iii) </a:t>
            </a:r>
            <a:r>
              <a:rPr lang="en-US" dirty="0" smtClean="0">
                <a:latin typeface="+mn-lt"/>
              </a:rPr>
              <a:t>Describe</a:t>
            </a:r>
            <a:r>
              <a:rPr lang="en-US" dirty="0">
                <a:latin typeface="+mn-lt"/>
              </a:rPr>
              <a:t>, in terms of </a:t>
            </a:r>
            <a:r>
              <a:rPr lang="en-US" i="1" dirty="0">
                <a:latin typeface="+mn-lt"/>
              </a:rPr>
              <a:t>A </a:t>
            </a:r>
            <a:r>
              <a:rPr lang="en-US" dirty="0">
                <a:latin typeface="+mn-lt"/>
              </a:rPr>
              <a:t>and </a:t>
            </a:r>
            <a:r>
              <a:rPr lang="en-US" i="1" dirty="0">
                <a:latin typeface="+mn-lt"/>
              </a:rPr>
              <a:t>B, </a:t>
            </a:r>
            <a:r>
              <a:rPr lang="en-US" dirty="0">
                <a:latin typeface="+mn-lt"/>
              </a:rPr>
              <a:t>the event that the selected</a:t>
            </a:r>
          </a:p>
          <a:p>
            <a:r>
              <a:rPr lang="en-US" dirty="0">
                <a:latin typeface="+mn-lt"/>
              </a:rPr>
              <a:t>student has a Visa card but not a MasterCard, and then</a:t>
            </a:r>
          </a:p>
          <a:p>
            <a:r>
              <a:rPr lang="en-US" dirty="0">
                <a:latin typeface="+mn-lt"/>
              </a:rPr>
              <a:t>calculate the probability of this event.</a:t>
            </a:r>
          </a:p>
        </p:txBody>
      </p:sp>
      <p:sp>
        <p:nvSpPr>
          <p:cNvPr id="5" name="Title 2"/>
          <p:cNvSpPr>
            <a:spLocks noGrp="1"/>
          </p:cNvSpPr>
          <p:nvPr>
            <p:ph type="title" idx="4294967295"/>
          </p:nvPr>
        </p:nvSpPr>
        <p:spPr>
          <a:xfrm>
            <a:off x="0" y="246026"/>
            <a:ext cx="3362761" cy="1192758"/>
          </a:xfrm>
        </p:spPr>
        <p:txBody>
          <a:bodyPr>
            <a:normAutofit/>
          </a:bodyPr>
          <a:lstStyle/>
          <a:p>
            <a:pPr algn="l"/>
            <a:r>
              <a:rPr lang="en-US" sz="3600" b="1" dirty="0" smtClean="0"/>
              <a:t>HW problems</a:t>
            </a:r>
            <a:endParaRPr lang="en-US" sz="3600" b="1" dirty="0"/>
          </a:p>
        </p:txBody>
      </p:sp>
    </p:spTree>
    <p:extLst>
      <p:ext uri="{BB962C8B-B14F-4D97-AF65-F5344CB8AC3E}">
        <p14:creationId xmlns:p14="http://schemas.microsoft.com/office/powerpoint/2010/main" val="3816988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mn-lt"/>
              </a:rPr>
              <a:t>Q) In </a:t>
            </a:r>
            <a:r>
              <a:rPr lang="en-US" dirty="0">
                <a:latin typeface="+mn-lt"/>
              </a:rPr>
              <a:t>a certain residential suburb, 60% of all households get Internet service from </a:t>
            </a:r>
            <a:r>
              <a:rPr lang="en-US" dirty="0" smtClean="0">
                <a:latin typeface="+mn-lt"/>
              </a:rPr>
              <a:t>the local </a:t>
            </a:r>
            <a:r>
              <a:rPr lang="en-US" dirty="0">
                <a:latin typeface="+mn-lt"/>
              </a:rPr>
              <a:t>cable company, 80% get television service from that company, and 50% </a:t>
            </a:r>
            <a:r>
              <a:rPr lang="en-US" dirty="0" smtClean="0">
                <a:latin typeface="+mn-lt"/>
              </a:rPr>
              <a:t>get</a:t>
            </a:r>
            <a:r>
              <a:rPr lang="en-US" dirty="0">
                <a:latin typeface="+mn-lt"/>
              </a:rPr>
              <a:t> </a:t>
            </a:r>
            <a:r>
              <a:rPr lang="en-US" dirty="0" smtClean="0">
                <a:latin typeface="+mn-lt"/>
              </a:rPr>
              <a:t>both </a:t>
            </a:r>
            <a:r>
              <a:rPr lang="en-US" dirty="0">
                <a:latin typeface="+mn-lt"/>
              </a:rPr>
              <a:t>services from that company. </a:t>
            </a:r>
            <a:endParaRPr lang="en-US" dirty="0" smtClean="0">
              <a:latin typeface="+mn-lt"/>
            </a:endParaRPr>
          </a:p>
          <a:p>
            <a:endParaRPr lang="en-US" dirty="0">
              <a:latin typeface="+mn-lt"/>
            </a:endParaRPr>
          </a:p>
          <a:p>
            <a:r>
              <a:rPr lang="en-US" dirty="0" smtClean="0">
                <a:latin typeface="+mn-lt"/>
              </a:rPr>
              <a:t>If </a:t>
            </a:r>
            <a:r>
              <a:rPr lang="en-US" dirty="0">
                <a:latin typeface="+mn-lt"/>
              </a:rPr>
              <a:t>a household is randomly selected, </a:t>
            </a:r>
            <a:endParaRPr lang="en-US" dirty="0" smtClean="0">
              <a:latin typeface="+mn-lt"/>
            </a:endParaRPr>
          </a:p>
          <a:p>
            <a:pPr marL="514350" indent="-514350">
              <a:buAutoNum type="romanLcParenR"/>
            </a:pPr>
            <a:r>
              <a:rPr lang="en-US" dirty="0" smtClean="0">
                <a:latin typeface="+mn-lt"/>
              </a:rPr>
              <a:t>What </a:t>
            </a:r>
            <a:r>
              <a:rPr lang="en-US" dirty="0">
                <a:latin typeface="+mn-lt"/>
              </a:rPr>
              <a:t>is </a:t>
            </a:r>
            <a:r>
              <a:rPr lang="en-US" dirty="0" smtClean="0">
                <a:latin typeface="+mn-lt"/>
              </a:rPr>
              <a:t>the probability </a:t>
            </a:r>
            <a:r>
              <a:rPr lang="en-US" dirty="0">
                <a:latin typeface="+mn-lt"/>
              </a:rPr>
              <a:t>that it gets at least one of these two services from the company, and </a:t>
            </a:r>
            <a:endParaRPr lang="en-US" dirty="0" smtClean="0">
              <a:latin typeface="+mn-lt"/>
            </a:endParaRPr>
          </a:p>
          <a:p>
            <a:pPr marL="514350" indent="-514350">
              <a:buAutoNum type="romanLcParenR"/>
            </a:pPr>
            <a:r>
              <a:rPr lang="en-US" dirty="0" smtClean="0">
                <a:latin typeface="+mn-lt"/>
              </a:rPr>
              <a:t>What is </a:t>
            </a:r>
            <a:r>
              <a:rPr lang="en-US" dirty="0">
                <a:latin typeface="+mn-lt"/>
              </a:rPr>
              <a:t>the probability that it gets exactly one of these services from the company?</a:t>
            </a:r>
          </a:p>
        </p:txBody>
      </p:sp>
    </p:spTree>
    <p:extLst>
      <p:ext uri="{BB962C8B-B14F-4D97-AF65-F5344CB8AC3E}">
        <p14:creationId xmlns:p14="http://schemas.microsoft.com/office/powerpoint/2010/main" val="2529796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mn-lt"/>
              </a:rPr>
              <a:t>Q) Suppose </a:t>
            </a:r>
            <a:r>
              <a:rPr lang="en-US" dirty="0">
                <a:latin typeface="+mn-lt"/>
              </a:rPr>
              <a:t>that 55% of all adults regularly consume coffee,</a:t>
            </a:r>
          </a:p>
          <a:p>
            <a:r>
              <a:rPr lang="en-US" dirty="0">
                <a:latin typeface="+mn-lt"/>
              </a:rPr>
              <a:t>45% regularly consume carbonated soda, and 70% regularly</a:t>
            </a:r>
          </a:p>
          <a:p>
            <a:r>
              <a:rPr lang="en-US" dirty="0">
                <a:latin typeface="+mn-lt"/>
              </a:rPr>
              <a:t>consume at least one of these two products</a:t>
            </a:r>
            <a:r>
              <a:rPr lang="en-US" dirty="0" smtClean="0">
                <a:latin typeface="+mn-lt"/>
              </a:rPr>
              <a:t>.</a:t>
            </a:r>
          </a:p>
          <a:p>
            <a:endParaRPr lang="en-US" dirty="0">
              <a:latin typeface="+mn-lt"/>
            </a:endParaRPr>
          </a:p>
          <a:p>
            <a:r>
              <a:rPr lang="en-US" b="1" dirty="0" err="1" smtClean="0">
                <a:latin typeface="+mn-lt"/>
              </a:rPr>
              <a:t>i</a:t>
            </a:r>
            <a:r>
              <a:rPr lang="en-US" b="1" dirty="0" smtClean="0">
                <a:latin typeface="+mn-lt"/>
              </a:rPr>
              <a:t>)  </a:t>
            </a:r>
            <a:r>
              <a:rPr lang="en-US" dirty="0">
                <a:latin typeface="+mn-lt"/>
              </a:rPr>
              <a:t>What is the probability that a randomly selected adult</a:t>
            </a:r>
          </a:p>
          <a:p>
            <a:r>
              <a:rPr lang="en-US" dirty="0">
                <a:latin typeface="+mn-lt"/>
              </a:rPr>
              <a:t>regularly consumes both coffee and soda</a:t>
            </a:r>
            <a:r>
              <a:rPr lang="en-US" dirty="0" smtClean="0">
                <a:latin typeface="+mn-lt"/>
              </a:rPr>
              <a:t>?</a:t>
            </a:r>
          </a:p>
          <a:p>
            <a:endParaRPr lang="en-US" dirty="0">
              <a:latin typeface="+mn-lt"/>
            </a:endParaRPr>
          </a:p>
          <a:p>
            <a:r>
              <a:rPr lang="en-US" b="1" dirty="0" smtClean="0">
                <a:latin typeface="+mn-lt"/>
              </a:rPr>
              <a:t>ii)  </a:t>
            </a:r>
            <a:r>
              <a:rPr lang="en-US" dirty="0">
                <a:latin typeface="+mn-lt"/>
              </a:rPr>
              <a:t>What is the probability that a randomly selected adult</a:t>
            </a:r>
          </a:p>
          <a:p>
            <a:r>
              <a:rPr lang="en-US" dirty="0">
                <a:latin typeface="+mn-lt"/>
              </a:rPr>
              <a:t>doesn’t regularly consume at least one of these two</a:t>
            </a:r>
          </a:p>
          <a:p>
            <a:r>
              <a:rPr lang="en-US" dirty="0">
                <a:latin typeface="+mn-lt"/>
              </a:rPr>
              <a:t>products?</a:t>
            </a:r>
          </a:p>
        </p:txBody>
      </p:sp>
    </p:spTree>
    <p:extLst>
      <p:ext uri="{BB962C8B-B14F-4D97-AF65-F5344CB8AC3E}">
        <p14:creationId xmlns:p14="http://schemas.microsoft.com/office/powerpoint/2010/main" val="2518971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EE759D4-799E-467A-BA4C-32913EC3C2DB}"/>
              </a:ext>
            </a:extLst>
          </p:cNvPr>
          <p:cNvSpPr>
            <a:spLocks noGrp="1"/>
          </p:cNvSpPr>
          <p:nvPr>
            <p:ph idx="1"/>
          </p:nvPr>
        </p:nvSpPr>
        <p:spPr>
          <a:xfrm>
            <a:off x="685800" y="1417319"/>
            <a:ext cx="8001000" cy="4907281"/>
          </a:xfrm>
        </p:spPr>
        <p:txBody>
          <a:bodyPr/>
          <a:lstStyle/>
          <a:p>
            <a:pPr marL="0" indent="0" algn="just">
              <a:spcBef>
                <a:spcPts val="0"/>
              </a:spcBef>
              <a:spcAft>
                <a:spcPts val="600"/>
              </a:spcAft>
            </a:pPr>
            <a:r>
              <a:rPr lang="en-IN" sz="2800" dirty="0">
                <a:latin typeface="+mn-lt"/>
              </a:rPr>
              <a:t>Q</a:t>
            </a:r>
            <a:r>
              <a:rPr lang="en-IN" sz="2800" dirty="0" smtClean="0">
                <a:latin typeface="+mn-lt"/>
              </a:rPr>
              <a:t>) The </a:t>
            </a:r>
            <a:r>
              <a:rPr lang="en-IN" sz="2800" dirty="0">
                <a:latin typeface="+mn-lt"/>
              </a:rPr>
              <a:t>probability that ‘A’ will be alive 10 years hence is 5/8 and that B will be alive is ¾. Find the probability that</a:t>
            </a:r>
          </a:p>
          <a:p>
            <a:pPr marL="514350" indent="-514350" algn="just">
              <a:spcBef>
                <a:spcPts val="0"/>
              </a:spcBef>
              <a:spcAft>
                <a:spcPts val="600"/>
              </a:spcAft>
              <a:buAutoNum type="alphaLcParenR"/>
            </a:pPr>
            <a:r>
              <a:rPr lang="en-IN" sz="2800" dirty="0">
                <a:latin typeface="+mn-lt"/>
              </a:rPr>
              <a:t>At least one is alive</a:t>
            </a:r>
          </a:p>
          <a:p>
            <a:pPr marL="514350" indent="-514350" algn="just">
              <a:spcBef>
                <a:spcPts val="0"/>
              </a:spcBef>
              <a:spcAft>
                <a:spcPts val="600"/>
              </a:spcAft>
              <a:buAutoNum type="alphaLcParenR"/>
            </a:pPr>
            <a:r>
              <a:rPr lang="en-IN" sz="2800" dirty="0">
                <a:latin typeface="+mn-lt"/>
              </a:rPr>
              <a:t>Exactly one is alive</a:t>
            </a:r>
          </a:p>
          <a:p>
            <a:pPr marL="514350" indent="-514350" algn="just">
              <a:spcBef>
                <a:spcPts val="0"/>
              </a:spcBef>
              <a:spcAft>
                <a:spcPts val="600"/>
              </a:spcAft>
              <a:buAutoNum type="alphaLcParenR"/>
            </a:pPr>
            <a:r>
              <a:rPr lang="en-IN" sz="2800" dirty="0">
                <a:latin typeface="+mn-lt"/>
              </a:rPr>
              <a:t>None are alive</a:t>
            </a:r>
          </a:p>
          <a:p>
            <a:endParaRPr lang="x-none" dirty="0"/>
          </a:p>
        </p:txBody>
      </p:sp>
      <p:sp>
        <p:nvSpPr>
          <p:cNvPr id="3" name="Title 2">
            <a:extLst>
              <a:ext uri="{FF2B5EF4-FFF2-40B4-BE49-F238E27FC236}">
                <a16:creationId xmlns="" xmlns:a16="http://schemas.microsoft.com/office/drawing/2014/main" id="{1EECC5E1-98C7-4350-8985-CDB3119A43FB}"/>
              </a:ext>
            </a:extLst>
          </p:cNvPr>
          <p:cNvSpPr>
            <a:spLocks noGrp="1"/>
          </p:cNvSpPr>
          <p:nvPr>
            <p:ph type="title" idx="4294967295"/>
          </p:nvPr>
        </p:nvSpPr>
        <p:spPr>
          <a:xfrm>
            <a:off x="457200" y="274638"/>
            <a:ext cx="5334000" cy="944562"/>
          </a:xfrm>
        </p:spPr>
        <p:txBody>
          <a:bodyPr/>
          <a:lstStyle/>
          <a:p>
            <a:pPr algn="l"/>
            <a:endParaRPr lang="x-none" b="1" dirty="0"/>
          </a:p>
        </p:txBody>
      </p:sp>
    </p:spTree>
    <p:extLst>
      <p:ext uri="{BB962C8B-B14F-4D97-AF65-F5344CB8AC3E}">
        <p14:creationId xmlns:p14="http://schemas.microsoft.com/office/powerpoint/2010/main" val="2097171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7372B37E-BD32-21AB-C401-2C3F547B1B53}"/>
              </a:ext>
            </a:extLst>
          </p:cNvPr>
          <p:cNvSpPr>
            <a:spLocks noGrp="1"/>
          </p:cNvSpPr>
          <p:nvPr>
            <p:ph idx="1"/>
          </p:nvPr>
        </p:nvSpPr>
        <p:spPr/>
        <p:txBody>
          <a:bodyPr/>
          <a:lstStyle/>
          <a:p>
            <a:pPr marL="0" indent="0" algn="just" defTabSz="914400">
              <a:defRPr/>
            </a:pPr>
            <a:r>
              <a:rPr lang="en-US" dirty="0">
                <a:solidFill>
                  <a:prstClr val="black"/>
                </a:solidFill>
                <a:latin typeface="+mn-lt"/>
                <a:cs typeface="Times New Roman" pitchFamily="18" charset="0"/>
              </a:rPr>
              <a:t>Q</a:t>
            </a:r>
            <a:r>
              <a:rPr lang="en-US" sz="2400" dirty="0" smtClean="0">
                <a:solidFill>
                  <a:prstClr val="black"/>
                </a:solidFill>
                <a:latin typeface="+mn-lt"/>
                <a:cs typeface="Times New Roman" pitchFamily="18" charset="0"/>
              </a:rPr>
              <a:t>) Suppose </a:t>
            </a:r>
            <a:r>
              <a:rPr lang="en-US" sz="2400" dirty="0">
                <a:solidFill>
                  <a:prstClr val="black"/>
                </a:solidFill>
                <a:latin typeface="+mn-lt"/>
                <a:cs typeface="Times New Roman" pitchFamily="18" charset="0"/>
              </a:rPr>
              <a:t>a student is selected at random from 80 students where</a:t>
            </a:r>
          </a:p>
          <a:p>
            <a:pPr marL="457200" indent="-457200" algn="just" defTabSz="914400">
              <a:defRPr/>
            </a:pPr>
            <a:r>
              <a:rPr lang="en-US" sz="2400" dirty="0">
                <a:solidFill>
                  <a:prstClr val="black"/>
                </a:solidFill>
                <a:latin typeface="+mn-lt"/>
                <a:cs typeface="Times New Roman" pitchFamily="18" charset="0"/>
              </a:rPr>
              <a:t>30 are taking mathematics, 20 are taking chemistry and 10 are taking</a:t>
            </a:r>
          </a:p>
          <a:p>
            <a:pPr marL="457200" indent="-457200" algn="just" defTabSz="914400">
              <a:defRPr/>
            </a:pPr>
            <a:r>
              <a:rPr lang="en-US" sz="2400" dirty="0">
                <a:solidFill>
                  <a:prstClr val="black"/>
                </a:solidFill>
                <a:latin typeface="+mn-lt"/>
                <a:cs typeface="Times New Roman" pitchFamily="18" charset="0"/>
              </a:rPr>
              <a:t>both. Find the probability ‘p’ that the student is taking Mathematics</a:t>
            </a:r>
          </a:p>
          <a:p>
            <a:pPr marL="457200" indent="-457200" algn="just" defTabSz="914400">
              <a:defRPr/>
            </a:pPr>
            <a:r>
              <a:rPr lang="en-US" sz="2400" dirty="0">
                <a:solidFill>
                  <a:prstClr val="black"/>
                </a:solidFill>
                <a:latin typeface="+mn-lt"/>
                <a:cs typeface="Times New Roman" pitchFamily="18" charset="0"/>
              </a:rPr>
              <a:t> or chemistry</a:t>
            </a:r>
            <a:r>
              <a:rPr lang="en-US" sz="2400" dirty="0" smtClean="0">
                <a:solidFill>
                  <a:prstClr val="black"/>
                </a:solidFill>
                <a:latin typeface="+mn-lt"/>
                <a:cs typeface="Times New Roman" pitchFamily="18" charset="0"/>
              </a:rPr>
              <a:t>?.</a:t>
            </a:r>
          </a:p>
          <a:p>
            <a:pPr marL="457200" indent="-457200" algn="just" defTabSz="914400">
              <a:defRPr/>
            </a:pPr>
            <a:endParaRPr lang="en-US" sz="2400" dirty="0">
              <a:solidFill>
                <a:prstClr val="black"/>
              </a:solidFill>
              <a:latin typeface="+mn-lt"/>
              <a:cs typeface="Times New Roman" pitchFamily="18" charset="0"/>
            </a:endParaRPr>
          </a:p>
          <a:p>
            <a:pPr algn="just" defTabSz="914400">
              <a:buFont typeface="Wingdings" pitchFamily="2" charset="2"/>
              <a:buNone/>
              <a:defRPr/>
            </a:pPr>
            <a:r>
              <a:rPr lang="en-US" sz="2400" dirty="0" smtClean="0">
                <a:solidFill>
                  <a:prstClr val="black"/>
                </a:solidFill>
                <a:latin typeface="+mn-lt"/>
                <a:cs typeface="Times New Roman" pitchFamily="18" charset="0"/>
              </a:rPr>
              <a:t>3)  </a:t>
            </a:r>
            <a:r>
              <a:rPr lang="en-US" sz="2400" dirty="0">
                <a:solidFill>
                  <a:prstClr val="black"/>
                </a:solidFill>
                <a:latin typeface="+mn-lt"/>
                <a:cs typeface="Times New Roman" pitchFamily="18" charset="0"/>
              </a:rPr>
              <a:t>If A and B are events with P(A U B) = 7/8, P(A ∩ B) = ¼ and </a:t>
            </a:r>
          </a:p>
          <a:p>
            <a:pPr algn="just" defTabSz="914400">
              <a:buFont typeface="Wingdings" pitchFamily="2" charset="2"/>
              <a:buNone/>
              <a:defRPr/>
            </a:pPr>
            <a:r>
              <a:rPr lang="en-US" sz="2400" dirty="0">
                <a:solidFill>
                  <a:prstClr val="black"/>
                </a:solidFill>
                <a:latin typeface="+mn-lt"/>
                <a:cs typeface="Times New Roman" pitchFamily="18" charset="0"/>
              </a:rPr>
              <a:t>P(A') = 5/8, find P(A), P(B) and P(A ∩ B'</a:t>
            </a:r>
            <a:r>
              <a:rPr lang="en-US" sz="2400" b="1" dirty="0">
                <a:solidFill>
                  <a:prstClr val="black"/>
                </a:solidFill>
                <a:latin typeface="+mn-lt"/>
                <a:cs typeface="Times New Roman" pitchFamily="18" charset="0"/>
              </a:rPr>
              <a:t>).     </a:t>
            </a:r>
          </a:p>
          <a:p>
            <a:endParaRPr lang="en-IN" dirty="0"/>
          </a:p>
        </p:txBody>
      </p:sp>
      <p:sp>
        <p:nvSpPr>
          <p:cNvPr id="3" name="Title 2">
            <a:extLst>
              <a:ext uri="{FF2B5EF4-FFF2-40B4-BE49-F238E27FC236}">
                <a16:creationId xmlns="" xmlns:a16="http://schemas.microsoft.com/office/drawing/2014/main" id="{EAF87660-0D9C-41D8-9F6F-293EEFC55C80}"/>
              </a:ext>
            </a:extLst>
          </p:cNvPr>
          <p:cNvSpPr>
            <a:spLocks noGrp="1"/>
          </p:cNvSpPr>
          <p:nvPr>
            <p:ph type="title" idx="4294967295"/>
          </p:nvPr>
        </p:nvSpPr>
        <p:spPr>
          <a:xfrm>
            <a:off x="0" y="32197"/>
            <a:ext cx="8229600" cy="1143000"/>
          </a:xfrm>
        </p:spPr>
        <p:txBody>
          <a:bodyPr/>
          <a:lstStyle/>
          <a:p>
            <a:pPr algn="l"/>
            <a:r>
              <a:rPr lang="en-US" b="1" dirty="0" smtClean="0"/>
              <a:t> </a:t>
            </a:r>
            <a:endParaRPr lang="en-IN" dirty="0"/>
          </a:p>
        </p:txBody>
      </p:sp>
    </p:spTree>
    <p:extLst>
      <p:ext uri="{BB962C8B-B14F-4D97-AF65-F5344CB8AC3E}">
        <p14:creationId xmlns:p14="http://schemas.microsoft.com/office/powerpoint/2010/main" val="2157733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7012EB7D-5AE6-B5D1-F3EE-DD7DB12FBA76}"/>
              </a:ext>
            </a:extLst>
          </p:cNvPr>
          <p:cNvSpPr>
            <a:spLocks noGrp="1"/>
          </p:cNvSpPr>
          <p:nvPr>
            <p:ph idx="1"/>
          </p:nvPr>
        </p:nvSpPr>
        <p:spPr/>
        <p:txBody>
          <a:bodyPr/>
          <a:lstStyle/>
          <a:p>
            <a:r>
              <a:rPr lang="en-IN" dirty="0"/>
              <a:t>Q</a:t>
            </a:r>
            <a:r>
              <a:rPr lang="en-IN" dirty="0" smtClean="0"/>
              <a:t>) The </a:t>
            </a:r>
            <a:r>
              <a:rPr lang="en-IN" dirty="0"/>
              <a:t>probability that a new airport will get an award for its design  is 0.16, the probability that it will get an award  for the efficient use of materials is  0.24 and the probability that it will get both award is 0.11 </a:t>
            </a:r>
          </a:p>
          <a:p>
            <a:pPr marL="457200" indent="-457200">
              <a:buAutoNum type="alphaLcParenR"/>
            </a:pPr>
            <a:r>
              <a:rPr lang="en-IN" dirty="0"/>
              <a:t>What is  probability that it will get at least one of the two  awards?</a:t>
            </a:r>
          </a:p>
          <a:p>
            <a:pPr marL="457200" indent="-457200">
              <a:buAutoNum type="alphaLcParenR"/>
            </a:pPr>
            <a:r>
              <a:rPr lang="en-IN" dirty="0"/>
              <a:t>What is probability that  it will get only one of the two awards?</a:t>
            </a:r>
          </a:p>
          <a:p>
            <a:pPr marL="0" indent="0"/>
            <a:endParaRPr lang="en-IN" dirty="0"/>
          </a:p>
        </p:txBody>
      </p:sp>
    </p:spTree>
    <p:extLst>
      <p:ext uri="{BB962C8B-B14F-4D97-AF65-F5344CB8AC3E}">
        <p14:creationId xmlns:p14="http://schemas.microsoft.com/office/powerpoint/2010/main" val="3902727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2769642"/>
            <a:ext cx="8077200" cy="1192758"/>
          </a:xfrm>
        </p:spPr>
        <p:txBody>
          <a:bodyPr>
            <a:normAutofit fontScale="90000"/>
          </a:bodyPr>
          <a:lstStyle/>
          <a:p>
            <a:r>
              <a:rPr lang="en-US" sz="8000" b="1" dirty="0" smtClean="0">
                <a:latin typeface="Times New Roman" pitchFamily="18" charset="0"/>
                <a:cs typeface="Times New Roman" pitchFamily="18" charset="0"/>
              </a:rPr>
              <a:t>Thanks</a:t>
            </a:r>
            <a:endParaRPr lang="en-US" sz="8000" b="1" dirty="0">
              <a:latin typeface="Times New Roman" pitchFamily="18" charset="0"/>
              <a:cs typeface="Times New Roman" pitchFamily="18" charset="0"/>
            </a:endParaRPr>
          </a:p>
        </p:txBody>
      </p:sp>
    </p:spTree>
    <p:extLst>
      <p:ext uri="{BB962C8B-B14F-4D97-AF65-F5344CB8AC3E}">
        <p14:creationId xmlns:p14="http://schemas.microsoft.com/office/powerpoint/2010/main" val="272803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 xmlns:a16="http://schemas.microsoft.com/office/drawing/2014/main" id="{BFA0F8C3-1BA9-46DD-9561-6F6C08816A0A}"/>
              </a:ext>
            </a:extLst>
          </p:cNvPr>
          <p:cNvSpPr>
            <a:spLocks noGrp="1" noChangeArrowheads="1"/>
          </p:cNvSpPr>
          <p:nvPr>
            <p:ph idx="1"/>
          </p:nvPr>
        </p:nvSpPr>
        <p:spPr>
          <a:xfrm>
            <a:off x="152400" y="1417319"/>
            <a:ext cx="8458200" cy="3459481"/>
          </a:xfrm>
          <a:noFill/>
          <a:ln/>
        </p:spPr>
        <p:txBody>
          <a:bodyPr/>
          <a:lstStyle/>
          <a:p>
            <a:pPr marL="0" indent="0"/>
            <a:endParaRPr lang="en-US" altLang="en-US" dirty="0"/>
          </a:p>
          <a:p>
            <a:pPr>
              <a:buFont typeface="Wingdings" panose="05000000000000000000" pitchFamily="2" charset="2"/>
              <a:buChar char="§"/>
            </a:pPr>
            <a:r>
              <a:rPr lang="en-US" altLang="en-US" sz="2800" dirty="0">
                <a:latin typeface="+mn-lt"/>
              </a:rPr>
              <a:t>Experiments, a</a:t>
            </a:r>
            <a:r>
              <a:rPr lang="en-US" altLang="en-US" sz="2800" dirty="0" smtClean="0">
                <a:latin typeface="+mn-lt"/>
              </a:rPr>
              <a:t>ssignment of  </a:t>
            </a:r>
            <a:r>
              <a:rPr lang="en-US" altLang="en-US" sz="2800" dirty="0">
                <a:latin typeface="+mn-lt"/>
              </a:rPr>
              <a:t>p</a:t>
            </a:r>
            <a:r>
              <a:rPr lang="en-US" altLang="en-US" sz="2800" dirty="0" smtClean="0">
                <a:latin typeface="+mn-lt"/>
              </a:rPr>
              <a:t>robabilities</a:t>
            </a:r>
            <a:endParaRPr lang="en-US" altLang="en-US" sz="2800" dirty="0">
              <a:latin typeface="+mn-lt"/>
            </a:endParaRPr>
          </a:p>
          <a:p>
            <a:pPr>
              <a:buFont typeface="Wingdings" panose="05000000000000000000" pitchFamily="2" charset="2"/>
              <a:buChar char="§"/>
            </a:pPr>
            <a:r>
              <a:rPr lang="en-US" altLang="en-US" sz="2800" dirty="0">
                <a:latin typeface="+mn-lt"/>
              </a:rPr>
              <a:t>Events and </a:t>
            </a:r>
            <a:r>
              <a:rPr lang="en-US" altLang="en-US" sz="2800" dirty="0" smtClean="0">
                <a:latin typeface="+mn-lt"/>
              </a:rPr>
              <a:t>their </a:t>
            </a:r>
            <a:r>
              <a:rPr lang="en-US" altLang="en-US" sz="2800" dirty="0">
                <a:latin typeface="+mn-lt"/>
              </a:rPr>
              <a:t>p</a:t>
            </a:r>
            <a:r>
              <a:rPr lang="en-US" altLang="en-US" sz="2800" dirty="0" smtClean="0">
                <a:latin typeface="+mn-lt"/>
              </a:rPr>
              <a:t>robability</a:t>
            </a:r>
            <a:endParaRPr lang="en-US" altLang="en-US" sz="2800" dirty="0">
              <a:latin typeface="+mn-lt"/>
            </a:endParaRPr>
          </a:p>
          <a:p>
            <a:pPr>
              <a:buFont typeface="Wingdings" panose="05000000000000000000" pitchFamily="2" charset="2"/>
              <a:buChar char="§"/>
            </a:pPr>
            <a:r>
              <a:rPr lang="en-US" altLang="en-US" sz="2800" dirty="0">
                <a:latin typeface="+mn-lt"/>
              </a:rPr>
              <a:t>Some </a:t>
            </a:r>
            <a:r>
              <a:rPr lang="en-US" altLang="en-US" sz="2800" dirty="0" smtClean="0">
                <a:latin typeface="+mn-lt"/>
              </a:rPr>
              <a:t>basic </a:t>
            </a:r>
            <a:r>
              <a:rPr lang="en-US" altLang="en-US" sz="2800" dirty="0">
                <a:latin typeface="+mn-lt"/>
              </a:rPr>
              <a:t>r</a:t>
            </a:r>
            <a:r>
              <a:rPr lang="en-US" altLang="en-US" sz="2800" dirty="0" smtClean="0">
                <a:latin typeface="+mn-lt"/>
              </a:rPr>
              <a:t>elationships </a:t>
            </a:r>
            <a:r>
              <a:rPr lang="en-US" altLang="en-US" sz="2800" dirty="0">
                <a:latin typeface="+mn-lt"/>
              </a:rPr>
              <a:t>of </a:t>
            </a:r>
            <a:r>
              <a:rPr lang="en-US" altLang="en-US" sz="2800" dirty="0" smtClean="0">
                <a:latin typeface="+mn-lt"/>
              </a:rPr>
              <a:t>probability</a:t>
            </a:r>
          </a:p>
          <a:p>
            <a:pPr>
              <a:buFont typeface="Wingdings" panose="05000000000000000000" pitchFamily="2" charset="2"/>
              <a:buChar char="§"/>
            </a:pPr>
            <a:r>
              <a:rPr lang="en-US" altLang="en-US" sz="2800" dirty="0" smtClean="0">
                <a:latin typeface="+mn-lt"/>
              </a:rPr>
              <a:t>Basic problem solving</a:t>
            </a:r>
            <a:endParaRPr lang="en-US" altLang="en-US" sz="2800" dirty="0">
              <a:latin typeface="+mn-lt"/>
            </a:endParaRPr>
          </a:p>
        </p:txBody>
      </p:sp>
      <p:sp>
        <p:nvSpPr>
          <p:cNvPr id="5122" name="Rectangle 2">
            <a:extLst>
              <a:ext uri="{FF2B5EF4-FFF2-40B4-BE49-F238E27FC236}">
                <a16:creationId xmlns="" xmlns:a16="http://schemas.microsoft.com/office/drawing/2014/main" id="{14A633E3-3C02-48FD-AA2E-5FEC7A8581C6}"/>
              </a:ext>
            </a:extLst>
          </p:cNvPr>
          <p:cNvSpPr>
            <a:spLocks noGrp="1" noChangeArrowheads="1"/>
          </p:cNvSpPr>
          <p:nvPr>
            <p:ph type="title" idx="4294967295"/>
          </p:nvPr>
        </p:nvSpPr>
        <p:spPr>
          <a:xfrm>
            <a:off x="66239" y="26442"/>
            <a:ext cx="6791761" cy="1192758"/>
          </a:xfrm>
          <a:noFill/>
          <a:ln/>
        </p:spPr>
        <p:txBody>
          <a:bodyPr>
            <a:normAutofit fontScale="90000"/>
          </a:bodyPr>
          <a:lstStyle/>
          <a:p>
            <a:r>
              <a:rPr lang="en-US" altLang="en-US" dirty="0"/>
              <a:t/>
            </a:r>
            <a:br>
              <a:rPr lang="en-US" altLang="en-US" dirty="0"/>
            </a:br>
            <a:r>
              <a:rPr lang="en-US" altLang="en-US" b="1" dirty="0"/>
              <a:t>Agenda </a:t>
            </a:r>
            <a:br>
              <a:rPr lang="en-US" altLang="en-US" b="1" dirty="0"/>
            </a:br>
            <a:endParaRPr lang="en-US"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eaLnBrk="0" hangingPunct="0"/>
            <a:r>
              <a:rPr lang="en-US" dirty="0"/>
              <a:t>Term "</a:t>
            </a:r>
            <a:r>
              <a:rPr lang="en-US" b="1" dirty="0">
                <a:solidFill>
                  <a:srgbClr val="FF0000"/>
                </a:solidFill>
              </a:rPr>
              <a:t>random experiment</a:t>
            </a:r>
            <a:r>
              <a:rPr lang="en-US" dirty="0"/>
              <a:t>" is used to describe any action whose outcome is not known in advance. Here are some examples of experiments dealing with statistical data:</a:t>
            </a:r>
            <a:br>
              <a:rPr lang="en-US" dirty="0"/>
            </a:br>
            <a:endParaRPr lang="en-US" dirty="0"/>
          </a:p>
          <a:p>
            <a:pPr algn="just" eaLnBrk="0" hangingPunct="0">
              <a:buFont typeface="Wingdings" pitchFamily="2" charset="2"/>
              <a:buChar char="Ø"/>
            </a:pPr>
            <a:r>
              <a:rPr lang="en-US" dirty="0"/>
              <a:t> Tossing a coin  </a:t>
            </a:r>
          </a:p>
          <a:p>
            <a:pPr algn="just" eaLnBrk="0" hangingPunct="0">
              <a:buFont typeface="Wingdings" pitchFamily="2" charset="2"/>
              <a:buChar char="Ø"/>
            </a:pPr>
            <a:r>
              <a:rPr lang="en-US" dirty="0"/>
              <a:t>Counting how many times a certain word or a combination of words   appears in the text of the “King Lear” or in a text of Confucius  </a:t>
            </a:r>
          </a:p>
          <a:p>
            <a:pPr algn="just" eaLnBrk="0" hangingPunct="0">
              <a:buFont typeface="Wingdings" pitchFamily="2" charset="2"/>
              <a:buChar char="Ø"/>
            </a:pPr>
            <a:r>
              <a:rPr lang="en-US" dirty="0"/>
              <a:t> counting occurrences of a certain combination of amino acids in a protein  database. </a:t>
            </a:r>
          </a:p>
          <a:p>
            <a:pPr algn="just" eaLnBrk="0" hangingPunct="0">
              <a:buFont typeface="Wingdings" pitchFamily="2" charset="2"/>
              <a:buChar char="Ø"/>
            </a:pPr>
            <a:r>
              <a:rPr lang="en-US" dirty="0"/>
              <a:t>pulling a card from the deck</a:t>
            </a:r>
          </a:p>
          <a:p>
            <a:pPr algn="just"/>
            <a:endParaRPr lang="en-US" dirty="0">
              <a:latin typeface="Times New Roman" pitchFamily="18" charset="0"/>
              <a:cs typeface="Times New Roman" pitchFamily="18" charset="0"/>
            </a:endParaRPr>
          </a:p>
        </p:txBody>
      </p:sp>
      <p:sp>
        <p:nvSpPr>
          <p:cNvPr id="3" name="Title 2"/>
          <p:cNvSpPr>
            <a:spLocks noGrp="1"/>
          </p:cNvSpPr>
          <p:nvPr>
            <p:ph type="title" idx="4294967295"/>
          </p:nvPr>
        </p:nvSpPr>
        <p:spPr>
          <a:xfrm>
            <a:off x="228600" y="228600"/>
            <a:ext cx="5638800" cy="990600"/>
          </a:xfrm>
        </p:spPr>
        <p:txBody>
          <a:bodyPr>
            <a:normAutofit/>
          </a:bodyPr>
          <a:lstStyle/>
          <a:p>
            <a:pPr algn="ctr"/>
            <a:r>
              <a:rPr lang="en-US" sz="2800" b="1" u="sng" dirty="0">
                <a:solidFill>
                  <a:srgbClr val="FF0000"/>
                </a:solidFill>
                <a:latin typeface="Arial" panose="020B0604020202020204" pitchFamily="34" charset="0"/>
                <a:cs typeface="Arial" panose="020B0604020202020204" pitchFamily="34" charset="0"/>
              </a:rPr>
              <a:t>RECALL</a:t>
            </a:r>
            <a:r>
              <a:rPr lang="en-US" sz="2800" b="1" dirty="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Random </a:t>
            </a:r>
            <a:r>
              <a:rPr lang="en-US" sz="2800" b="1" dirty="0">
                <a:latin typeface="Arial" panose="020B0604020202020204" pitchFamily="34" charset="0"/>
                <a:cs typeface="Arial" panose="020B0604020202020204" pitchFamily="34" charset="0"/>
              </a:rPr>
              <a:t>Experiment</a:t>
            </a:r>
          </a:p>
        </p:txBody>
      </p:sp>
    </p:spTree>
    <p:extLst>
      <p:ext uri="{BB962C8B-B14F-4D97-AF65-F5344CB8AC3E}">
        <p14:creationId xmlns:p14="http://schemas.microsoft.com/office/powerpoint/2010/main" val="360410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319"/>
            <a:ext cx="8229600" cy="4907281"/>
          </a:xfrm>
        </p:spPr>
        <p:txBody>
          <a:bodyPr>
            <a:normAutofit/>
          </a:bodyPr>
          <a:lstStyle/>
          <a:p>
            <a:pPr algn="just"/>
            <a:r>
              <a:rPr lang="en-US" sz="3200" dirty="0"/>
              <a:t>The </a:t>
            </a:r>
            <a:r>
              <a:rPr lang="en-US" sz="3200" b="1" i="1" dirty="0"/>
              <a:t>sample space</a:t>
            </a:r>
            <a:r>
              <a:rPr lang="en-US" sz="3200" dirty="0"/>
              <a:t> of a random experiment is a set  S  that includes all possible outcomes of the experiment. </a:t>
            </a:r>
          </a:p>
          <a:p>
            <a:pPr algn="just"/>
            <a:endParaRPr lang="en-US" sz="3200" dirty="0"/>
          </a:p>
          <a:p>
            <a:pPr algn="just"/>
            <a:r>
              <a:rPr lang="en-US" sz="3200" dirty="0"/>
              <a:t>For example, if the experiment is to throw a die and record the outcome, the sample space is S = { 1,2,3,4,5,6}</a:t>
            </a:r>
          </a:p>
          <a:p>
            <a:endParaRPr lang="en-US" sz="3200" dirty="0"/>
          </a:p>
        </p:txBody>
      </p:sp>
      <p:sp>
        <p:nvSpPr>
          <p:cNvPr id="3" name="Title 2"/>
          <p:cNvSpPr>
            <a:spLocks noGrp="1"/>
          </p:cNvSpPr>
          <p:nvPr>
            <p:ph type="title" idx="4294967295"/>
          </p:nvPr>
        </p:nvSpPr>
        <p:spPr/>
        <p:txBody>
          <a:bodyPr/>
          <a:lstStyle/>
          <a:p>
            <a:pPr algn="l"/>
            <a:r>
              <a:rPr lang="en-US" sz="3200" b="1" dirty="0">
                <a:latin typeface="Arial" panose="020B0604020202020204" pitchFamily="34" charset="0"/>
                <a:cs typeface="Arial" panose="020B0604020202020204" pitchFamily="34" charset="0"/>
              </a:rPr>
              <a:t>Sample spaces, sample sets and events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56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371600"/>
            <a:ext cx="8458200" cy="4907281"/>
          </a:xfrm>
        </p:spPr>
        <p:txBody>
          <a:bodyPr/>
          <a:lstStyle/>
          <a:p>
            <a:endParaRPr lang="en-US" dirty="0"/>
          </a:p>
          <a:p>
            <a:pPr>
              <a:spcBef>
                <a:spcPct val="50000"/>
              </a:spcBef>
              <a:buFont typeface="Wingdings" pitchFamily="2" charset="2"/>
              <a:buChar char="Ø"/>
            </a:pPr>
            <a:r>
              <a:rPr lang="en-US" sz="4800" dirty="0"/>
              <a:t>Discrete sample spaces. </a:t>
            </a:r>
          </a:p>
          <a:p>
            <a:pPr>
              <a:spcBef>
                <a:spcPct val="50000"/>
              </a:spcBef>
              <a:buFont typeface="Wingdings" pitchFamily="2" charset="2"/>
              <a:buChar char="Ø"/>
            </a:pPr>
            <a:r>
              <a:rPr lang="en-US" sz="4800" dirty="0"/>
              <a:t>Continuous sample spaces </a:t>
            </a:r>
          </a:p>
        </p:txBody>
      </p:sp>
    </p:spTree>
    <p:extLst>
      <p:ext uri="{BB962C8B-B14F-4D97-AF65-F5344CB8AC3E}">
        <p14:creationId xmlns:p14="http://schemas.microsoft.com/office/powerpoint/2010/main" val="208905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519"/>
            <a:ext cx="8229600" cy="4907281"/>
          </a:xfrm>
        </p:spPr>
        <p:txBody>
          <a:bodyPr/>
          <a:lstStyle/>
          <a:p>
            <a:pPr algn="just">
              <a:buFont typeface="Wingdings" panose="05000000000000000000" pitchFamily="2" charset="2"/>
              <a:buChar char="Ø"/>
            </a:pPr>
            <a:r>
              <a:rPr lang="en-US" dirty="0"/>
              <a:t>A discrete random variable is one which may take on only a countable number of distinct values such as 0,</a:t>
            </a:r>
          </a:p>
          <a:p>
            <a:r>
              <a:rPr lang="en-US" dirty="0"/>
              <a:t>                       1, 2, 3, 4,....</a:t>
            </a:r>
          </a:p>
          <a:p>
            <a:pPr>
              <a:buFont typeface="Wingdings" panose="05000000000000000000" pitchFamily="2" charset="2"/>
              <a:buChar char="Ø"/>
            </a:pPr>
            <a:r>
              <a:rPr lang="en-US" dirty="0"/>
              <a:t>• Discrete random variables are usually (but not necessarily) counts.</a:t>
            </a:r>
          </a:p>
          <a:p>
            <a:r>
              <a:rPr lang="en-US" b="1" dirty="0"/>
              <a:t>Examples:</a:t>
            </a:r>
          </a:p>
          <a:p>
            <a:pPr lvl="1">
              <a:buFont typeface="Wingdings" panose="05000000000000000000" pitchFamily="2" charset="2"/>
              <a:buChar char="v"/>
            </a:pPr>
            <a:r>
              <a:rPr lang="en-US" dirty="0"/>
              <a:t>number of children in a family</a:t>
            </a:r>
          </a:p>
          <a:p>
            <a:pPr lvl="1">
              <a:buFont typeface="Wingdings" panose="05000000000000000000" pitchFamily="2" charset="2"/>
              <a:buChar char="v"/>
            </a:pPr>
            <a:r>
              <a:rPr lang="en-US" dirty="0"/>
              <a:t>the Friday night attendance at a cinema</a:t>
            </a:r>
          </a:p>
          <a:p>
            <a:pPr lvl="1">
              <a:buFont typeface="Wingdings" panose="05000000000000000000" pitchFamily="2" charset="2"/>
              <a:buChar char="v"/>
            </a:pPr>
            <a:r>
              <a:rPr lang="en-US" dirty="0"/>
              <a:t>the number of patients a doctor sees in one day</a:t>
            </a:r>
          </a:p>
          <a:p>
            <a:pPr lvl="1">
              <a:buFont typeface="Wingdings" panose="05000000000000000000" pitchFamily="2" charset="2"/>
              <a:buChar char="v"/>
            </a:pPr>
            <a:r>
              <a:rPr lang="en-US" dirty="0"/>
              <a:t>the number of defective light bulbs in a box of ten</a:t>
            </a:r>
          </a:p>
          <a:p>
            <a:pPr lvl="1">
              <a:buFont typeface="Wingdings" panose="05000000000000000000" pitchFamily="2" charset="2"/>
              <a:buChar char="v"/>
            </a:pPr>
            <a:r>
              <a:rPr lang="en-US" dirty="0"/>
              <a:t>the number of “heads” flipped in 3 trials</a:t>
            </a:r>
          </a:p>
        </p:txBody>
      </p:sp>
      <p:sp>
        <p:nvSpPr>
          <p:cNvPr id="3" name="Title 2"/>
          <p:cNvSpPr>
            <a:spLocks noGrp="1"/>
          </p:cNvSpPr>
          <p:nvPr>
            <p:ph type="title" idx="4294967295"/>
          </p:nvPr>
        </p:nvSpPr>
        <p:spPr>
          <a:xfrm>
            <a:off x="457200" y="274638"/>
            <a:ext cx="6781800" cy="1096962"/>
          </a:xfrm>
        </p:spPr>
        <p:txBody>
          <a:bodyPr/>
          <a:lstStyle/>
          <a:p>
            <a:pPr algn="ctr"/>
            <a:r>
              <a:rPr lang="en-US" b="1" dirty="0"/>
              <a:t>Discrete Random Variables</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63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93519"/>
            <a:ext cx="8077200" cy="4907281"/>
          </a:xfrm>
        </p:spPr>
        <p:txBody>
          <a:bodyPr/>
          <a:lstStyle/>
          <a:p>
            <a:pPr algn="just">
              <a:lnSpc>
                <a:spcPct val="150000"/>
              </a:lnSpc>
              <a:spcBef>
                <a:spcPts val="0"/>
              </a:spcBef>
              <a:buFont typeface="Wingdings" panose="05000000000000000000" pitchFamily="2" charset="2"/>
              <a:buChar char="v"/>
            </a:pPr>
            <a:r>
              <a:rPr lang="en-US" sz="2800" dirty="0"/>
              <a:t>A continuous random variable is one which takes an infinite number of possible values.</a:t>
            </a:r>
          </a:p>
          <a:p>
            <a:endParaRPr lang="en-US" sz="2800" dirty="0"/>
          </a:p>
          <a:p>
            <a:pPr marL="457200" indent="-457200">
              <a:buFont typeface="Wingdings" panose="05000000000000000000" pitchFamily="2" charset="2"/>
              <a:buChar char="v"/>
            </a:pPr>
            <a:r>
              <a:rPr lang="en-US" sz="2800" dirty="0"/>
              <a:t>Examples:</a:t>
            </a:r>
          </a:p>
          <a:p>
            <a:pPr marL="457200" indent="-457200">
              <a:buFont typeface="Wingdings" panose="05000000000000000000" pitchFamily="2" charset="2"/>
              <a:buChar char="ü"/>
            </a:pPr>
            <a:r>
              <a:rPr lang="en-US" sz="2800" dirty="0"/>
              <a:t>height</a:t>
            </a:r>
          </a:p>
          <a:p>
            <a:pPr marL="457200" indent="-457200">
              <a:buFont typeface="Wingdings" panose="05000000000000000000" pitchFamily="2" charset="2"/>
              <a:buChar char="ü"/>
            </a:pPr>
            <a:r>
              <a:rPr lang="en-US" sz="2800" dirty="0"/>
              <a:t>weight</a:t>
            </a:r>
          </a:p>
          <a:p>
            <a:pPr marL="457200" indent="-457200">
              <a:buFont typeface="Wingdings" panose="05000000000000000000" pitchFamily="2" charset="2"/>
              <a:buChar char="ü"/>
            </a:pPr>
            <a:r>
              <a:rPr lang="en-US" sz="2800" dirty="0"/>
              <a:t>the amount of sugar in an orange</a:t>
            </a:r>
          </a:p>
          <a:p>
            <a:pPr marL="457200" indent="-457200">
              <a:buFont typeface="Wingdings" panose="05000000000000000000" pitchFamily="2" charset="2"/>
              <a:buChar char="ü"/>
            </a:pPr>
            <a:r>
              <a:rPr lang="en-US" sz="2800" dirty="0"/>
              <a:t>the time required to run a mile.</a:t>
            </a:r>
          </a:p>
        </p:txBody>
      </p:sp>
      <p:sp>
        <p:nvSpPr>
          <p:cNvPr id="3" name="Title 2"/>
          <p:cNvSpPr>
            <a:spLocks noGrp="1"/>
          </p:cNvSpPr>
          <p:nvPr>
            <p:ph type="title" idx="4294967295"/>
          </p:nvPr>
        </p:nvSpPr>
        <p:spPr>
          <a:xfrm>
            <a:off x="152400" y="274638"/>
            <a:ext cx="6781800" cy="868362"/>
          </a:xfrm>
        </p:spPr>
        <p:txBody>
          <a:bodyPr>
            <a:normAutofit/>
          </a:bodyPr>
          <a:lstStyle/>
          <a:p>
            <a:pPr algn="ctr"/>
            <a:r>
              <a:rPr lang="en-US" sz="4000" b="1" dirty="0"/>
              <a:t>Continuous Random Variable</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96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1691</Words>
  <Application>Microsoft Office PowerPoint</Application>
  <PresentationFormat>On-screen Show (4:3)</PresentationFormat>
  <Paragraphs>215</Paragraphs>
  <Slides>37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ＭＳ Ｐゴシック</vt:lpstr>
      <vt:lpstr>Arial</vt:lpstr>
      <vt:lpstr>Calibri</vt:lpstr>
      <vt:lpstr>Monotype Sorts</vt:lpstr>
      <vt:lpstr>Times New Roman</vt:lpstr>
      <vt:lpstr>Ubuntu</vt:lpstr>
      <vt:lpstr>Wingdings</vt:lpstr>
      <vt:lpstr>Office Theme</vt:lpstr>
      <vt:lpstr>1_Office Theme</vt:lpstr>
      <vt:lpstr>M.Tech.(Data Science &amp; Engineering) Introduction to Statistical Methods</vt:lpstr>
      <vt:lpstr>PowerPoint Presentation</vt:lpstr>
      <vt:lpstr>Contact Session 2</vt:lpstr>
      <vt:lpstr> Agenda  </vt:lpstr>
      <vt:lpstr>RECALL: Random Experiment</vt:lpstr>
      <vt:lpstr>Sample spaces, sample sets and events</vt:lpstr>
      <vt:lpstr>PowerPoint Presentation</vt:lpstr>
      <vt:lpstr>Discrete Random Variables</vt:lpstr>
      <vt:lpstr>Continuous Random Variable</vt:lpstr>
      <vt:lpstr>Event</vt:lpstr>
      <vt:lpstr>Complement of an Event</vt:lpstr>
      <vt:lpstr>Union of Two Events</vt:lpstr>
      <vt:lpstr>Intersection of Two Events</vt:lpstr>
      <vt:lpstr>Mutually Exclusive Events</vt:lpstr>
      <vt:lpstr>  Axioms of Probability </vt:lpstr>
      <vt:lpstr>Probability as a Numerical Measure of the Likelihood of Occurrence</vt:lpstr>
      <vt:lpstr>THE ADDITION RULE</vt:lpstr>
      <vt:lpstr>PowerPoint Presentation</vt:lpstr>
      <vt:lpstr>Independent &amp; Dependent</vt:lpstr>
      <vt:lpstr>PowerPoint Presentation</vt:lpstr>
      <vt:lpstr>EXAMPLE </vt:lpstr>
      <vt:lpstr>Example</vt:lpstr>
      <vt:lpstr>PowerPoint Presentation</vt:lpstr>
      <vt:lpstr>PowerPoint Presentation</vt:lpstr>
      <vt:lpstr> Example </vt:lpstr>
      <vt:lpstr>Example </vt:lpstr>
      <vt:lpstr>Example </vt:lpstr>
      <vt:lpstr>Example</vt:lpstr>
      <vt:lpstr>            EXAMPLE </vt:lpstr>
      <vt:lpstr>Example</vt:lpstr>
      <vt:lpstr>HW problems</vt:lpstr>
      <vt:lpstr>PowerPoint Presentation</vt:lpstr>
      <vt:lpstr>PowerPoint Presentation</vt:lpstr>
      <vt:lpstr>PowerPoint Presentation</vt:lpstr>
      <vt:lpstr> </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44</cp:revision>
  <dcterms:created xsi:type="dcterms:W3CDTF">2014-08-22T12:03:57Z</dcterms:created>
  <dcterms:modified xsi:type="dcterms:W3CDTF">2022-11-17T08:39:49Z</dcterms:modified>
  <cp:contentStatus>Work In Progress</cp:contentStatus>
</cp:coreProperties>
</file>