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8e8a1a8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558e8a1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58e8a1a8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558e8a1a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58e8a1a88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558e8a1a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8e8a1a88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558e8a1a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58e8a1a88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558e8a1a8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58e8a1a88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558e8a1a8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8e8a1a88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558e8a1a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e60fd31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5be60fd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8e8a1a8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558e8a1a8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8e8a1a8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58e8a1a8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58e8a1a8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558e8a1a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8e8a1a88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558e8a1a8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8e8a1a88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558e8a1a8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8e8a1a8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58e8a1a8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://localhost:8080/swagger-ui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rew.sh/index_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rmulae.brew.sh/formula/mysq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dev.mysql.com/downloads/mysq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koogk7/fastcampus-mysql/tree/init/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강의 소개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ED234B"/>
                </a:solidFill>
              </a:rPr>
              <a:t>2</a:t>
            </a:r>
            <a:r>
              <a:rPr lang="ko" sz="1500" b="1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500" b="1">
                <a:solidFill>
                  <a:schemeClr val="dk1"/>
                </a:solidFill>
              </a:rPr>
              <a:t>실습환경 구축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600">
                <a:latin typeface="Arial"/>
                <a:ea typeface="Arial"/>
                <a:cs typeface="Arial"/>
                <a:sym typeface="Arial"/>
              </a:rPr>
              <a:t>1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인텔리제이 MySQL 연동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53" name="Google Shape;153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00" y="1563425"/>
            <a:ext cx="7114021" cy="3501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7703950" y="2030325"/>
            <a:ext cx="270600" cy="586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798500" y="1118450"/>
            <a:ext cx="247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오른쪽 끝에 Database 클릭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3"/>
          <p:cNvCxnSpPr>
            <a:endCxn id="156" idx="1"/>
          </p:cNvCxnSpPr>
          <p:nvPr/>
        </p:nvCxnSpPr>
        <p:spPr>
          <a:xfrm>
            <a:off x="2402650" y="1410075"/>
            <a:ext cx="5301300" cy="91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인텔리제이 MySQL 연동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65" name="Google Shape;165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8050"/>
            <a:ext cx="2943975" cy="35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073100" y="2720175"/>
            <a:ext cx="247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+버튼 클릭 후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Data Source -&gt; MySQL 클릭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인텔리제이 MySQL 연동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5" name="Google Shape;175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250" y="1525685"/>
            <a:ext cx="3772900" cy="31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1073100" y="2720175"/>
            <a:ext cx="2470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driver file 다운로드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오른쪽과 같이 user, database, password 입력 후 Test Connection 클릭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Ok 입력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초기 프로젝트 세팅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85" name="Google Shape;185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699350" y="1118450"/>
            <a:ext cx="6316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src/main/resources/application.properties 열기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${url} 지우고 mysql endpoint와 데이터베이스 입력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ex) localhost:3306/fast_sns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password의 mysql 비밀번호 입력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50" y="2286450"/>
            <a:ext cx="7687624" cy="22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초기 프로젝트 세팅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95" name="Google Shape;195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699350" y="1118450"/>
            <a:ext cx="6316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SpringApplication Run</a:t>
            </a:r>
            <a:endParaRPr dirty="0"/>
          </a:p>
          <a:p>
            <a:pPr marL="457200" indent="-317500">
              <a:buSzPts val="1400"/>
              <a:buFont typeface="Arial"/>
              <a:buAutoNum type="arabicPeriod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http://localhost:8080/swagger-ui.html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ko" dirty="0"/>
              <a:t>접속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hello Api 수행</a:t>
            </a:r>
            <a:endParaRPr dirty="0"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550" y="2102150"/>
            <a:ext cx="5456369" cy="26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1EE4FC-0453-E14A-F8A2-167FDB49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 설치 - 맥북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94075" y="1331000"/>
            <a:ext cx="4861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brew 설치하기</a:t>
            </a:r>
            <a:br>
              <a:rPr lang="ko"/>
            </a:br>
            <a:br>
              <a:rPr lang="ko"/>
            </a:br>
            <a:r>
              <a:rPr lang="ko" u="sng">
                <a:solidFill>
                  <a:schemeClr val="hlink"/>
                </a:solidFill>
                <a:hlinkClick r:id="rId4"/>
              </a:rPr>
              <a:t>https://brew.sh/index_ko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터미널에서 아래 커맨드 입력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/bin/bash -c "$(curl -fsSL https://raw.githubusercontent.com/Homebrew/install/HEAD/install.sh)"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 설치 - 맥북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77" name="Google Shape;77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94075" y="1331000"/>
            <a:ext cx="4861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https://formulae.brew.sh/formula/mysql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터미널 창에서 아래 커맨드 입력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brew install mysql@8.0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 설치 - 맥북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86" name="Google Shape;86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94075" y="1331000"/>
            <a:ext cx="48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실행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brew services start mysql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75" y="1946600"/>
            <a:ext cx="6181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52250" y="25472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상태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brew services list mysql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75" y="3236588"/>
            <a:ext cx="62007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 설치 - 윈도우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98" name="Google Shape;98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91300" y="1368300"/>
            <a:ext cx="4572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https://dev.mysql.com/downloads/mysql/</a:t>
            </a:r>
            <a:r>
              <a:rPr lang="ko"/>
              <a:t> 접속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666666"/>
                </a:solidFill>
                <a:highlight>
                  <a:srgbClr val="FCFDFD"/>
                </a:highlight>
              </a:rPr>
              <a:t>mysql-installer-community-8.0.30.0.msi 다운로드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75" y="1920900"/>
            <a:ext cx="4560447" cy="2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990500" y="3735575"/>
            <a:ext cx="3954900" cy="400200"/>
          </a:xfrm>
          <a:prstGeom prst="rect">
            <a:avLst/>
          </a:prstGeom>
          <a:noFill/>
          <a:ln w="9525" cap="flat" cmpd="sng">
            <a:solidFill>
              <a:srgbClr val="ED23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인텔리제이 MySQL 연동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09" name="Google Shape;109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94075" y="1331000"/>
            <a:ext cx="578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콘솔 접속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 - mysql -uroot, window - mysql command line client 실행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550" y="1946600"/>
            <a:ext cx="6412075" cy="2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인텔리제이 MySQL 연동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19" name="Google Shape;119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90325" y="1118450"/>
            <a:ext cx="48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데이터베이스 생성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DATABASE fast_sns ;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125" y="1734050"/>
            <a:ext cx="2952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00" y="2830800"/>
            <a:ext cx="2800350" cy="13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90325" y="2215200"/>
            <a:ext cx="48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데이터베이스 확인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SHOW DATABASES; 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39200" y="4262575"/>
            <a:ext cx="48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mysql 콘솔 종료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exit;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0825" y="4667249"/>
            <a:ext cx="17335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초기 프로젝트 세팅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33" name="Google Shape;133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99350" y="1118450"/>
            <a:ext cx="512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https://github.com/koogk7/fastcampus-mysql/tree/init/project</a:t>
            </a:r>
            <a:r>
              <a:rPr lang="ko"/>
              <a:t>  접속 후 Code 버튼 클릭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Download Zip 후 알집해제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225" y="2200525"/>
            <a:ext cx="5434772" cy="2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초기 프로젝트 세팅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3" name="Google Shape;143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실습환경 구축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699350" y="1118450"/>
            <a:ext cx="512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인텔리제이 실행 후 오른쪽 상단의 open 클릭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다운받은 프로젝트 선택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98" y="2122175"/>
            <a:ext cx="4222526" cy="24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화면 슬라이드 쇼(16:9)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데이원 ga15</cp:lastModifiedBy>
  <cp:revision>1</cp:revision>
  <dcterms:modified xsi:type="dcterms:W3CDTF">2023-02-14T01:11:49Z</dcterms:modified>
</cp:coreProperties>
</file>