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bf07f7d8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g15bf07f7d8c_0_4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bf07f7d8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g15bf07f7d8c_0_5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bf07f7d8c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g15bf07f7d8c_0_6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bf07f7d8c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g15bf07f7d8c_0_9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bf07f7d8c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g15bf07f7d8c_0_1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bf07f7d8c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15bf07f7d8c_0_11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21e8e6ae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g15921e8e6ae_0_6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bf07f7d8c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g15bf07f7d8c_0_5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bf07f7d8c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15bf07f7d8c_0_7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bf07f7d8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g15bf07f7d8c_0_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bf07f7d8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g15bf07f7d8c_0_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bf07f7d8c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15bf07f7d8c_0_1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bf07f7d8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g15bf07f7d8c_0_2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bf07f7d8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g15bf07f7d8c_0_3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강의소개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1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OT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15" name="Google Shape;215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정규화, 인덱스, 트랜잭션, 동시성 제어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이번 강의를 듣고나면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24" name="Google Shape;224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대용량 시스템을 이해하고 구축할 수 있다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이번 강의를 듣고나면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33" name="Google Shape;233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5" name="Google Shape;235;p37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대용량 시스템을 이해하고 구축할 수 있다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대용</a:t>
            </a:r>
            <a:r>
              <a:rPr lang="ko" sz="1800"/>
              <a:t>량 시스템을 공부하기 위한 이정표</a:t>
            </a:r>
            <a:endParaRPr sz="1800"/>
          </a:p>
        </p:txBody>
      </p:sp>
      <p:cxnSp>
        <p:nvCxnSpPr>
          <p:cNvPr id="236" name="Google Shape;236;p37"/>
          <p:cNvCxnSpPr/>
          <p:nvPr/>
        </p:nvCxnSpPr>
        <p:spPr>
          <a:xfrm>
            <a:off x="1179175" y="2940650"/>
            <a:ext cx="3761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이번 강의를 듣고나면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43" name="Google Shape;243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SNS 프로젝트를 원하는 기술 스택을 활용해 다시 만들어 보세요.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이번 강의를 듣고나면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52" name="Google Shape;252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4" name="Google Shape;254;p3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그리고 부하테스트를 꼭 해보세요. feat. ngrinder, jmeter 등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이번 강의를 듣고나면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61" name="Google Shape;261;p4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그리고 MSA</a:t>
            </a:r>
            <a:r>
              <a:rPr lang="ko" sz="1800"/>
              <a:t>로 발전시켜보세요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강의 목표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대용량 시스템을 구축하기 위한 MySQL 기본지식을 획득한다.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대용량 시스템을 구축하기 위한 기초 프로젝트를 획득한다.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강의 대상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1132625" y="2392500"/>
            <a:ext cx="673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Spring 과 데이터베이스를 이용해 서버 프로젝트 경험이 있으신 분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대용</a:t>
            </a:r>
            <a:r>
              <a:rPr lang="ko" sz="1800"/>
              <a:t>량 시스템이 무엇이고, 구축하기 위해 알아야 할 지식들이 궁금하신 분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 기술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61" name="Google Shape;161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MySQL, Spring, JdbcTemplate, EasyRandom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70" name="Google Shape;17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대용량 서버를 구축하기 위해서는 어떤 것들을 알아야할까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79" name="Google Shape;179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Spring, MySQL, MongoDB, Redis, Kafka, MSA…..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88" name="Google Shape;188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서버 개발자의 핵심은 데이터다.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97" name="Google Shape;197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대용량 시스템이 어려운 이유는 결국 많은 양의 데이터에서 시작된다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06" name="Google Shape;206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8" name="Google Shape;208;p34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어떻게 많은 양의 데이터를 안정적으로 삽입, 갱신, 조회 할 것이냐?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