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ff3bd19a_0_1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ff3bd19a_0_18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5bccd14c3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55bccd14c3_0_8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5bccd14c3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55bccd14c3_0_4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5bccd14c3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55bccd14c3_0_10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5bccd14c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55bccd14c3_0_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5bccd14c3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55bccd14c3_0_6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5bccd14c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55bccd14c3_0_2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5bccd14c3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55bccd14c3_0_12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5bccd14c3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55bccd14c3_0_13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5bccd14c3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55bccd14c3_0_15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://github.com/mysql/mysql-server" TargetMode="External"/><Relationship Id="rId5" Type="http://schemas.openxmlformats.org/officeDocument/2006/relationships/hyperlink" Target="https://dev.mysql.com/doc/internals/en/guided-tour.html" TargetMode="External"/><Relationship Id="rId6" Type="http://schemas.openxmlformats.org/officeDocument/2006/relationships/hyperlink" Target="https://dev.mysql.com/doc/dev/mysql-server/lates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MySQL 소개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1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MySQL을 학습해야하는 이유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MySQL이란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45" name="Google Shape;245;p3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mysql 소개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1017575" y="2639700"/>
            <a:ext cx="67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8" name="Google Shape;248;p35"/>
          <p:cNvSpPr txBox="1"/>
          <p:nvPr/>
        </p:nvSpPr>
        <p:spPr>
          <a:xfrm>
            <a:off x="1076625" y="2122513"/>
            <a:ext cx="67344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가장 인기 많은 오픈소스 관계형 데이터베이스</a:t>
            </a:r>
            <a:endParaRPr sz="15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hlinkClick r:id="rId4"/>
              </a:rPr>
              <a:t>http://github.com/mysql/mysql-server</a:t>
            </a:r>
            <a:endParaRPr sz="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hlinkClick r:id="rId5"/>
              </a:rPr>
              <a:t>https://dev.mysql.com/doc/internals/en/guided-tour.html</a:t>
            </a:r>
            <a:endParaRPr sz="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hlinkClick r:id="rId6"/>
              </a:rPr>
              <a:t>https://dev.mysql.com/doc/dev/mysql-server/latest/</a:t>
            </a:r>
            <a:endParaRPr sz="8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높은 접근성과 낮은 비용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네이버, 카카오, 토스등 대부분의 국내 IT 기업에서 가장 많이 사용됨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sql 안식 표준을 지키고 있음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MySQL을 학습해야하는 이유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43" name="Google Shape;143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mysql을 학습해야하는 이유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27"/>
          <p:cNvSpPr/>
          <p:nvPr/>
        </p:nvSpPr>
        <p:spPr>
          <a:xfrm>
            <a:off x="3914601" y="2678287"/>
            <a:ext cx="1156800" cy="53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</a:t>
            </a:r>
            <a:r>
              <a:rPr lang="ko"/>
              <a:t>형 DB</a:t>
            </a:r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1721825" y="2147868"/>
            <a:ext cx="1528800" cy="53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Document DB</a:t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2977011" y="4136775"/>
            <a:ext cx="1528800" cy="53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Key-value DB</a:t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1765140" y="3189947"/>
            <a:ext cx="1528800" cy="53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전문색</a:t>
            </a:r>
            <a:r>
              <a:rPr lang="ko"/>
              <a:t>인 DB</a:t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5292844" y="1976225"/>
            <a:ext cx="1119600" cy="53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Graph DB</a:t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212572" y="3548120"/>
            <a:ext cx="1696800" cy="53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Wide column </a:t>
            </a:r>
            <a:r>
              <a:rPr lang="ko"/>
              <a:t>DB</a:t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299550" y="1334663"/>
            <a:ext cx="673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수 많은 종류의 데이터베이스들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MySQL을 학습해야하는 이유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58" name="Google Shape;158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mysql을 학습해야하는 이유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3914601" y="2678287"/>
            <a:ext cx="1156800" cy="53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DB</a:t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1721825" y="2147868"/>
            <a:ext cx="1528800" cy="53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Document DB</a:t>
            </a: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2977011" y="4136775"/>
            <a:ext cx="1528800" cy="53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Key-value DB</a:t>
            </a: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1765140" y="3189947"/>
            <a:ext cx="1528800" cy="53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전문색인 DB</a:t>
            </a:r>
            <a:endParaRPr/>
          </a:p>
        </p:txBody>
      </p:sp>
      <p:sp>
        <p:nvSpPr>
          <p:cNvPr id="164" name="Google Shape;164;p28"/>
          <p:cNvSpPr/>
          <p:nvPr/>
        </p:nvSpPr>
        <p:spPr>
          <a:xfrm>
            <a:off x="5292844" y="1976225"/>
            <a:ext cx="1119600" cy="53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Graph DB</a:t>
            </a: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5212572" y="3548120"/>
            <a:ext cx="1696800" cy="53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Wide column DB</a:t>
            </a: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299550" y="1334663"/>
            <a:ext cx="673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무엇을 공부해하나?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데이터베이스 랭킹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1017575" y="2639700"/>
            <a:ext cx="67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658" y="1265100"/>
            <a:ext cx="4547574" cy="373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512925" y="681425"/>
            <a:ext cx="442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https://db-engines.com/en/ranking</a:t>
            </a:r>
            <a:endParaRPr sz="1100"/>
          </a:p>
        </p:txBody>
      </p:sp>
      <p:sp>
        <p:nvSpPr>
          <p:cNvPr id="177" name="Google Shape;177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mysql을 학습해야하는 이유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483" y="1199150"/>
            <a:ext cx="4547574" cy="373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/>
          <p:nvPr/>
        </p:nvSpPr>
        <p:spPr>
          <a:xfrm>
            <a:off x="3450975" y="2461850"/>
            <a:ext cx="952500" cy="498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5130350" y="2571738"/>
            <a:ext cx="673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1 ~ 4위가 모두 관계형 데이터베이스</a:t>
            </a:r>
            <a:endParaRPr sz="1500"/>
          </a:p>
        </p:txBody>
      </p:sp>
      <p:sp>
        <p:nvSpPr>
          <p:cNvPr id="187" name="Google Shape;187;p3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MySQL을 학습해야하는 이유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mysql을 학습해야하는 이유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MySQL을 학습해야하는 이유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6" name="Google Shape;196;p31"/>
          <p:cNvSpPr txBox="1"/>
          <p:nvPr/>
        </p:nvSpPr>
        <p:spPr>
          <a:xfrm>
            <a:off x="1017575" y="2639700"/>
            <a:ext cx="67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7" name="Google Shape;197;p31"/>
          <p:cNvSpPr txBox="1"/>
          <p:nvPr/>
        </p:nvSpPr>
        <p:spPr>
          <a:xfrm>
            <a:off x="1076625" y="2122513"/>
            <a:ext cx="673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8" name="Google Shape;198;p31"/>
          <p:cNvSpPr txBox="1"/>
          <p:nvPr/>
        </p:nvSpPr>
        <p:spPr>
          <a:xfrm>
            <a:off x="1040250" y="2327675"/>
            <a:ext cx="7063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관계형 데이터베이스는 아직까지도 가장 범용적으로 사용합니다.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백앤드 개발자라면 아주 높은 확률로 관계형 데이터베이스를 실무에서 다루게 될 것</a:t>
            </a:r>
            <a:endParaRPr sz="1500"/>
          </a:p>
        </p:txBody>
      </p:sp>
      <p:sp>
        <p:nvSpPr>
          <p:cNvPr id="199" name="Google Shape;199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mysql을 학습해야하는 이유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MySQL을 학습해야하는 이유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06" name="Google Shape;206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mysql을 학습해야하는 이유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3914601" y="2678287"/>
            <a:ext cx="1156800" cy="53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DB</a:t>
            </a: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1721825" y="2147868"/>
            <a:ext cx="1528800" cy="530400"/>
          </a:xfrm>
          <a:prstGeom prst="rect">
            <a:avLst/>
          </a:prstGeom>
          <a:solidFill>
            <a:srgbClr val="888888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Document DB</a:t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2977011" y="4136775"/>
            <a:ext cx="1528800" cy="530400"/>
          </a:xfrm>
          <a:prstGeom prst="rect">
            <a:avLst/>
          </a:prstGeom>
          <a:solidFill>
            <a:srgbClr val="888888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Key-value DB</a:t>
            </a: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1765140" y="3189947"/>
            <a:ext cx="1528800" cy="530400"/>
          </a:xfrm>
          <a:prstGeom prst="rect">
            <a:avLst/>
          </a:prstGeom>
          <a:solidFill>
            <a:srgbClr val="888888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전문색인 DB</a:t>
            </a:r>
            <a:endParaRPr/>
          </a:p>
        </p:txBody>
      </p:sp>
      <p:sp>
        <p:nvSpPr>
          <p:cNvPr id="212" name="Google Shape;212;p32"/>
          <p:cNvSpPr/>
          <p:nvPr/>
        </p:nvSpPr>
        <p:spPr>
          <a:xfrm>
            <a:off x="5292844" y="1976225"/>
            <a:ext cx="1119600" cy="530400"/>
          </a:xfrm>
          <a:prstGeom prst="rect">
            <a:avLst/>
          </a:prstGeom>
          <a:solidFill>
            <a:srgbClr val="888888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Graph DB</a:t>
            </a: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5212572" y="3548120"/>
            <a:ext cx="1696800" cy="530400"/>
          </a:xfrm>
          <a:prstGeom prst="rect">
            <a:avLst/>
          </a:prstGeom>
          <a:solidFill>
            <a:srgbClr val="888888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Wide column DB</a:t>
            </a:r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299550" y="1334663"/>
            <a:ext cx="673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그렇다면 다른 종류의 데이터베이스들은 몰라도 되나요?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MySQL을 학습해야하는 이유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0" name="Google Shape;220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1017575" y="2639700"/>
            <a:ext cx="67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3" name="Google Shape;223;p33"/>
          <p:cNvSpPr txBox="1"/>
          <p:nvPr/>
        </p:nvSpPr>
        <p:spPr>
          <a:xfrm>
            <a:off x="1076625" y="2122513"/>
            <a:ext cx="673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4" name="Google Shape;224;p33"/>
          <p:cNvSpPr txBox="1"/>
          <p:nvPr/>
        </p:nvSpPr>
        <p:spPr>
          <a:xfrm>
            <a:off x="1040250" y="2327675"/>
            <a:ext cx="70635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알아야합니다. 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하지만 여러 종류의 데이터베이스들은 서로의 문제를 보완하고 발전한 상호보완적인 관계입니다. 그렇기 때문에 하나를 깊게 학습하시고나면 다른 종류의 데이터베이스들도 쉽게 학습하실 수 있을거에요</a:t>
            </a:r>
            <a:endParaRPr sz="1500"/>
          </a:p>
        </p:txBody>
      </p:sp>
      <p:sp>
        <p:nvSpPr>
          <p:cNvPr id="225" name="Google Shape;225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mysql을 학습해야하는 이유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MySQL을 학습해야하는 이유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32" name="Google Shape;232;p3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mysql을 학습해야하는 이유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4" name="Google Shape;234;p34"/>
          <p:cNvSpPr/>
          <p:nvPr/>
        </p:nvSpPr>
        <p:spPr>
          <a:xfrm>
            <a:off x="4007800" y="2465825"/>
            <a:ext cx="1696800" cy="43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</a:t>
            </a:r>
            <a:r>
              <a:rPr lang="ko"/>
              <a:t>ostgresql</a:t>
            </a: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2205375" y="2499568"/>
            <a:ext cx="1528800" cy="53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</a:t>
            </a:r>
            <a:endParaRPr/>
          </a:p>
        </p:txBody>
      </p:sp>
      <p:sp>
        <p:nvSpPr>
          <p:cNvPr id="236" name="Google Shape;236;p34"/>
          <p:cNvSpPr/>
          <p:nvPr/>
        </p:nvSpPr>
        <p:spPr>
          <a:xfrm>
            <a:off x="2409890" y="3343847"/>
            <a:ext cx="1528800" cy="53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MySQL</a:t>
            </a:r>
            <a:endParaRPr/>
          </a:p>
        </p:txBody>
      </p:sp>
      <p:sp>
        <p:nvSpPr>
          <p:cNvPr id="237" name="Google Shape;237;p34"/>
          <p:cNvSpPr/>
          <p:nvPr/>
        </p:nvSpPr>
        <p:spPr>
          <a:xfrm>
            <a:off x="4201422" y="3343845"/>
            <a:ext cx="1696800" cy="53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MariaDB</a:t>
            </a:r>
            <a:endParaRPr/>
          </a:p>
        </p:txBody>
      </p:sp>
      <p:sp>
        <p:nvSpPr>
          <p:cNvPr id="238" name="Google Shape;238;p34"/>
          <p:cNvSpPr txBox="1"/>
          <p:nvPr/>
        </p:nvSpPr>
        <p:spPr>
          <a:xfrm>
            <a:off x="299550" y="1334663"/>
            <a:ext cx="673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관계형 데이터베이스 안에서도 많은 데이터베이스들이 있음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