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ff3bd19a_0_1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위키백과에서</a:t>
            </a:r>
            <a:r>
              <a:rPr lang="ko"/>
              <a:t>의 데이터베이스 정규화 검색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1정규화, 2정규화, BCNF등 어려운 용어들이 많죠?</a:t>
            </a:r>
            <a:endParaRPr/>
          </a:p>
        </p:txBody>
      </p:sp>
      <p:sp>
        <p:nvSpPr>
          <p:cNvPr id="139" name="Google Shape;139;gfdff3bd19a_0_19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c474d3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5c474d347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SNS모델링으로 배우는 정규화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2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실습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실습내용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실습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50" y="1771875"/>
            <a:ext cx="7668701" cy="28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회원정보 요구사항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6222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800">
                <a:solidFill>
                  <a:srgbClr val="FFFFFF"/>
                </a:solidFill>
              </a:rPr>
              <a:t>실습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822225" y="1841775"/>
            <a:ext cx="67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회원정보 관리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이메일, 닉네임, 생년월일을 입력받아 저장한다.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닉네임은 10자를 초과할 수 없다.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회원은 닉네임을 변경할 수 있다.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회원의 닉네임 변경이력을 조회 할 수 있어야한다.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