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ff3bd19a_0_19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사실 </a:t>
            </a:r>
            <a:r>
              <a:rPr lang="ko">
                <a:solidFill>
                  <a:schemeClr val="dk1"/>
                </a:solidFill>
              </a:rPr>
              <a:t>실무에서 테이블을 만들 때마다 고민하는 것이 정규화 / 반정규화 이다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아 이거.. 어디 테이블에 있던 데이터인데 정규화 해야하나</a:t>
            </a:r>
            <a:endParaRPr/>
          </a:p>
        </p:txBody>
      </p:sp>
      <p:sp>
        <p:nvSpPr>
          <p:cNvPr id="139" name="Google Shape;139;gfdff3bd19a_0_192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5c980dd3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사실 실무에서 테이블을 만들 때마다 고민하는 것이 정규화 / 반정규화 이다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아 이거.. 어디 테이블에 있던 데이터인데 정규화 해야하나</a:t>
            </a:r>
            <a:endParaRPr/>
          </a:p>
        </p:txBody>
      </p:sp>
      <p:sp>
        <p:nvSpPr>
          <p:cNvPr id="150" name="Google Shape;150;g155c980dd3f_0_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5c980dd3f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55c980dd3f_0_1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5c980dd3f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55c980dd3f_0_6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5c980dd3f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55c980dd3f_0_9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5c980dd3f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55c980dd3f_0_12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SNS모델링으로 배우는 정규화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3 </a:t>
            </a:r>
            <a:r>
              <a:rPr b="1" lang="ko" sz="1500">
                <a:solidFill>
                  <a:schemeClr val="dk1"/>
                </a:solidFill>
              </a:rPr>
              <a:t>실무에서의 정규화 / 비정규화에 대한 고민들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58" y="547625"/>
            <a:ext cx="2705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실무에서는 어떤 고민들을 할까?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6222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실무에서의 정규화 / 비정규화에 대한 고민들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715275" y="12994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테이블을 만들때면 항상 고민</a:t>
            </a:r>
            <a:endParaRPr sz="1800"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4256" y="2524837"/>
            <a:ext cx="2043272" cy="20432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 flipH="1">
            <a:off x="4110000" y="1722600"/>
            <a:ext cx="1490700" cy="718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 데이터, 어디 테이블에 있던데…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571558" y="547625"/>
            <a:ext cx="2705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실무에서는 어떤 고민들을 할까?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54" name="Google Shape;154;p28"/>
          <p:cNvSpPr/>
          <p:nvPr/>
        </p:nvSpPr>
        <p:spPr>
          <a:xfrm>
            <a:off x="7811013" y="826222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실무에서의 정규화 / 비정규화에 대한 고민들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715275" y="12994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중복된 데이터이면 반드시 정규화를 해야하는 걸까?</a:t>
            </a:r>
            <a:endParaRPr sz="1800"/>
          </a:p>
        </p:txBody>
      </p:sp>
      <p:sp>
        <p:nvSpPr>
          <p:cNvPr id="157" name="Google Shape;157;p28"/>
          <p:cNvSpPr txBox="1"/>
          <p:nvPr/>
        </p:nvSpPr>
        <p:spPr>
          <a:xfrm>
            <a:off x="852825" y="1932700"/>
            <a:ext cx="6734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사실 실무에서 중복 데이터면 기계적으로 정규화하는 분들이 종종 있다. ( 사실 내가 그랬다)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정규화도 비용이다</a:t>
            </a:r>
            <a:r>
              <a:rPr lang="ko"/>
              <a:t>. 읽기 비용을 지불하고 쓰기 비용을 줄이는 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571558" y="547625"/>
            <a:ext cx="2705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실무에서는 어떤 고민들을 할까?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64" name="Google Shape;164;p29"/>
          <p:cNvSpPr/>
          <p:nvPr/>
        </p:nvSpPr>
        <p:spPr>
          <a:xfrm>
            <a:off x="7811013" y="826222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실무에서의 정규화 / 비정규화에 대한 고민들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715275" y="12994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정규화시 고려해야 하는 것</a:t>
            </a:r>
            <a:endParaRPr sz="1800"/>
          </a:p>
        </p:txBody>
      </p:sp>
      <p:sp>
        <p:nvSpPr>
          <p:cNvPr id="167" name="Google Shape;167;p29"/>
          <p:cNvSpPr txBox="1"/>
          <p:nvPr/>
        </p:nvSpPr>
        <p:spPr>
          <a:xfrm>
            <a:off x="852825" y="1932700"/>
            <a:ext cx="6734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얼마</a:t>
            </a:r>
            <a:r>
              <a:rPr lang="ko"/>
              <a:t>나 빠르게 데이터의 최신성을 보장해야 하는가?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히스토리성 데이터는 오히려 정규화를 하지 않아야 한다.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데이</a:t>
            </a:r>
            <a:r>
              <a:rPr lang="ko"/>
              <a:t>터 변경 주기와 조회 주기는 어떻게 되는가?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객체(테이블) 탐색 깊이가 얼마나 깊은가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571558" y="547625"/>
            <a:ext cx="2705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실무에서는 어떤 고민들을 할까?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74" name="Google Shape;174;p30"/>
          <p:cNvSpPr/>
          <p:nvPr/>
        </p:nvSpPr>
        <p:spPr>
          <a:xfrm>
            <a:off x="7811013" y="826222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실무에서의 정규화 / 비정규화에 대한 고민들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715275" y="12994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객체(테이블)의 탐색 깊이가 얼마나 깊은가?</a:t>
            </a:r>
            <a:endParaRPr sz="1800"/>
          </a:p>
        </p:txBody>
      </p:sp>
      <p:sp>
        <p:nvSpPr>
          <p:cNvPr id="177" name="Google Shape;177;p30"/>
          <p:cNvSpPr/>
          <p:nvPr/>
        </p:nvSpPr>
        <p:spPr>
          <a:xfrm>
            <a:off x="2564850" y="2849400"/>
            <a:ext cx="779100" cy="5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3597417" y="2849400"/>
            <a:ext cx="779100" cy="5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4629983" y="2849400"/>
            <a:ext cx="779100" cy="5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5662550" y="2849400"/>
            <a:ext cx="779100" cy="5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endParaRPr/>
          </a:p>
        </p:txBody>
      </p:sp>
      <p:cxnSp>
        <p:nvCxnSpPr>
          <p:cNvPr id="181" name="Google Shape;181;p30"/>
          <p:cNvCxnSpPr>
            <a:stCxn id="177" idx="3"/>
            <a:endCxn id="178" idx="1"/>
          </p:cNvCxnSpPr>
          <p:nvPr/>
        </p:nvCxnSpPr>
        <p:spPr>
          <a:xfrm>
            <a:off x="3343950" y="310530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0"/>
          <p:cNvCxnSpPr/>
          <p:nvPr/>
        </p:nvCxnSpPr>
        <p:spPr>
          <a:xfrm>
            <a:off x="4376500" y="310530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30"/>
          <p:cNvCxnSpPr/>
          <p:nvPr/>
        </p:nvCxnSpPr>
        <p:spPr>
          <a:xfrm>
            <a:off x="5409075" y="310530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/>
          <p:nvPr/>
        </p:nvSpPr>
        <p:spPr>
          <a:xfrm>
            <a:off x="571558" y="547625"/>
            <a:ext cx="2705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실무에서는 어떤 고민들을 할까?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90" name="Google Shape;190;p31"/>
          <p:cNvSpPr/>
          <p:nvPr/>
        </p:nvSpPr>
        <p:spPr>
          <a:xfrm>
            <a:off x="7811013" y="826222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실무에서의 정규화 / 비정규화에 대한 고민들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715275" y="12994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객체(테이블)의 탐색 깊이가 얼마나 깊은가?</a:t>
            </a:r>
            <a:endParaRPr sz="1800"/>
          </a:p>
        </p:txBody>
      </p:sp>
      <p:sp>
        <p:nvSpPr>
          <p:cNvPr id="193" name="Google Shape;193;p31"/>
          <p:cNvSpPr/>
          <p:nvPr/>
        </p:nvSpPr>
        <p:spPr>
          <a:xfrm>
            <a:off x="2564850" y="2849400"/>
            <a:ext cx="779100" cy="5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3597417" y="2849400"/>
            <a:ext cx="779100" cy="5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4629983" y="2849400"/>
            <a:ext cx="779100" cy="5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5662550" y="2849400"/>
            <a:ext cx="779100" cy="5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endParaRPr/>
          </a:p>
        </p:txBody>
      </p:sp>
      <p:cxnSp>
        <p:nvCxnSpPr>
          <p:cNvPr id="197" name="Google Shape;197;p31"/>
          <p:cNvCxnSpPr>
            <a:stCxn id="193" idx="3"/>
            <a:endCxn id="194" idx="1"/>
          </p:cNvCxnSpPr>
          <p:nvPr/>
        </p:nvCxnSpPr>
        <p:spPr>
          <a:xfrm>
            <a:off x="3343950" y="310530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1"/>
          <p:cNvCxnSpPr/>
          <p:nvPr/>
        </p:nvCxnSpPr>
        <p:spPr>
          <a:xfrm>
            <a:off x="4376500" y="310530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1"/>
          <p:cNvCxnSpPr/>
          <p:nvPr/>
        </p:nvCxnSpPr>
        <p:spPr>
          <a:xfrm>
            <a:off x="5409075" y="310530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1"/>
          <p:cNvSpPr/>
          <p:nvPr/>
        </p:nvSpPr>
        <p:spPr>
          <a:xfrm>
            <a:off x="3604688" y="3720900"/>
            <a:ext cx="779100" cy="5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endParaRPr/>
          </a:p>
        </p:txBody>
      </p:sp>
      <p:cxnSp>
        <p:nvCxnSpPr>
          <p:cNvPr id="201" name="Google Shape;201;p31"/>
          <p:cNvCxnSpPr>
            <a:endCxn id="200" idx="0"/>
          </p:cNvCxnSpPr>
          <p:nvPr/>
        </p:nvCxnSpPr>
        <p:spPr>
          <a:xfrm>
            <a:off x="3994238" y="3361200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1"/>
          <p:cNvSpPr/>
          <p:nvPr/>
        </p:nvSpPr>
        <p:spPr>
          <a:xfrm>
            <a:off x="4483762" y="3836000"/>
            <a:ext cx="29832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C의 D 참조가 변경될 경우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B의 D 참조도 같이 변경되어야 한다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571558" y="547625"/>
            <a:ext cx="2705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실무에서는 어떤 고민들을 할까?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09" name="Google Shape;209;p32"/>
          <p:cNvSpPr/>
          <p:nvPr/>
        </p:nvSpPr>
        <p:spPr>
          <a:xfrm>
            <a:off x="7811013" y="826222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실무에서의 정규화 / 비정규화에 대한 고민들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715275" y="12994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정규화</a:t>
            </a:r>
            <a:r>
              <a:rPr lang="ko" sz="1800"/>
              <a:t>를 하기로 했다면 읽기시 데이터를 어떻게 가져올 것인가?</a:t>
            </a:r>
            <a:endParaRPr sz="1800"/>
          </a:p>
        </p:txBody>
      </p:sp>
      <p:sp>
        <p:nvSpPr>
          <p:cNvPr id="212" name="Google Shape;212;p32"/>
          <p:cNvSpPr txBox="1"/>
          <p:nvPr/>
        </p:nvSpPr>
        <p:spPr>
          <a:xfrm>
            <a:off x="852825" y="1932700"/>
            <a:ext cx="673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테이블 조인을 많이 활용하는데, 이건 사실 고민해볼 문제다.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테이블 조인은 서로 다른 테이블의 결합도를 엄청나게 높인다.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조회시에는 성능이 좋은 별도 데이터베이스나 캐싱등 다양한 최적화 기법을 이용할 수 있다.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조인을 사용하게 되면, 이런 기법들을 사용하는데 제한이 있거나 더 많은 리소스가 들 수 있다.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읽기 쿼리 한번 더 발생되는 것은 그렇게 큰 부담이 아닐 수도 있다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