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c474d3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55c474d347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f5b1573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df5b1573d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f5b1573d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5df5b1573d_1_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1180509" y="1392243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000000"/>
                </a:solidFill>
              </a:rPr>
              <a:t>조회 최적화를 위한 인덱스 이해하기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5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/>
              <a:t>실습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요구사항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실습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822225" y="1841775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내가 쓴 글 캘린더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작성일자와 일자별 회원의 작성한 게시물 갯수를 반환한다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쿼리 profile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실습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718650" y="1280825"/>
            <a:ext cx="6734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 </a:t>
            </a:r>
            <a:r>
              <a:rPr lang="ko" sz="800">
                <a:solidFill>
                  <a:schemeClr val="dk1"/>
                </a:solidFill>
              </a:rPr>
              <a:t>쿼리 프로파일 설정</a:t>
            </a:r>
            <a:endParaRPr sz="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set profiling=1; 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# 프로파일 쿼리 갯수 확인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show variables like '%profiling_history_size%'; </a:t>
            </a:r>
            <a:endParaRPr sz="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 </a:t>
            </a:r>
            <a:r>
              <a:rPr lang="ko" sz="800">
                <a:solidFill>
                  <a:schemeClr val="dk1"/>
                </a:solidFill>
              </a:rPr>
              <a:t>프로파일 쿼리 갯수 설정</a:t>
            </a:r>
            <a:endParaRPr sz="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set profiling_history_size =150; show profiles; </a:t>
            </a:r>
            <a:endParaRPr sz="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 프로파일 쿼리 목록 확인</a:t>
            </a:r>
            <a:endParaRPr sz="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show profile for query;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 123번 쿼리 프로파일 확인</a:t>
            </a:r>
            <a:endParaRPr sz="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show profile for query 213;</a:t>
            </a:r>
            <a:endParaRPr sz="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 쿼리 프로파일 설정 해제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set profiling=0;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5" name="Google Shape;155;p28"/>
          <p:cNvSpPr txBox="1"/>
          <p:nvPr/>
        </p:nvSpPr>
        <p:spPr>
          <a:xfrm>
            <a:off x="0" y="0"/>
            <a:ext cx="57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쿼리 log 설정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endParaRPr sz="500"/>
          </a:p>
        </p:txBody>
      </p:sp>
      <p:sp>
        <p:nvSpPr>
          <p:cNvPr id="162" name="Google Shape;162;p29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실습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718650" y="1280825"/>
            <a:ext cx="6734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#  query log 설정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set global general_log=on;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# 확인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show variables like 'general%'; 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# query log 설정해제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set global general_log=on;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0" y="0"/>
            <a:ext cx="57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