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9F50AC-480A-46D1-B866-FA772103DEC9}">
  <a:tblStyle styleId="{D79F50AC-480A-46D1-B866-FA772103D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a0f6f7e9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6a0f6f7e94_0_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a0f6f7e94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6a0f6f7e94_0_8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a0f6f7e94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6a0f6f7e94_0_10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a0f724e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6a0f724ea7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a0f6f7e94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6a0f6f7e94_0_1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a0f6f7e94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6a0f6f7e94_0_12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16b99a4f3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716b99a4f3_1_2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a0f6f7e9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a0f6f7e94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a0f6f7e9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a0f6f7e94_0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a0f6f7e9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6a0f6f7e94_0_4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a0f6f7e9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6a0f6f7e94_0_5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8b16b5c9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68b16b5c9a_0_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a0f6f7e9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6a0f6f7e94_0_7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16b99a4f3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716b99a4f3_1_1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페이지네이션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4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커버링 인덱스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23" name="Google Shape;223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999575" y="2411263"/>
            <a:ext cx="68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나이, id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회원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 나이 &lt; 30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36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35" name="Google Shape;235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커버링 </a:t>
            </a: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42" name="Google Shape;242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MySQL에서는 PK가 클러스터 인덱스이기때문에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커버링 인덱스에 유리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51" name="Google Shape;251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커버링 인덱스로 페이지네이션 최적화를 어떻게 할 수 있을까?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60" name="Google Shape;260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나이가 30 이하인 회원의 이름을 2개만 조회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69" name="Google Shape;269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927225" y="1200813"/>
            <a:ext cx="6883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with 커버링 as (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id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회원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 나이 &lt; 30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LIMIT 2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이</a:t>
            </a:r>
            <a:r>
              <a:rPr lang="ko" sz="1800"/>
              <a:t>름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회원 INNER JOIN </a:t>
            </a:r>
            <a:r>
              <a:rPr lang="ko" sz="1800">
                <a:solidFill>
                  <a:schemeClr val="dk1"/>
                </a:solidFill>
              </a:rPr>
              <a:t>커버링 on 회원.id = 커버링.id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78" name="Google Shape;278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order by, offset, limit 절로 인한 불필요한 데이터블록 접근을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커버링 인덱스를 통해 최소화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6106621" y="2301175"/>
            <a:ext cx="1557000" cy="174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</a:t>
            </a:r>
            <a:r>
              <a:rPr lang="ko"/>
              <a:t>블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1298950" y="2898450"/>
            <a:ext cx="8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SQL</a:t>
            </a:r>
            <a:endParaRPr sz="1800"/>
          </a:p>
        </p:txBody>
      </p:sp>
      <p:cxnSp>
        <p:nvCxnSpPr>
          <p:cNvPr id="147" name="Google Shape;147;p27"/>
          <p:cNvCxnSpPr>
            <a:stCxn id="146" idx="3"/>
          </p:cNvCxnSpPr>
          <p:nvPr/>
        </p:nvCxnSpPr>
        <p:spPr>
          <a:xfrm>
            <a:off x="2117350" y="3129300"/>
            <a:ext cx="39252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54" name="Google Shape;154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3802650" y="2309800"/>
            <a:ext cx="1557000" cy="174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6452396" y="2309800"/>
            <a:ext cx="1557000" cy="174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2195275" y="3137936"/>
            <a:ext cx="1460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1644725" y="2907075"/>
            <a:ext cx="8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SQL</a:t>
            </a:r>
            <a:endParaRPr sz="1800"/>
          </a:p>
        </p:txBody>
      </p:sp>
      <p:cxnSp>
        <p:nvCxnSpPr>
          <p:cNvPr id="160" name="Google Shape;160;p28"/>
          <p:cNvCxnSpPr/>
          <p:nvPr/>
        </p:nvCxnSpPr>
        <p:spPr>
          <a:xfrm>
            <a:off x="5423775" y="3137925"/>
            <a:ext cx="964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67" name="Google Shape;16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검색조건이 인덱스에 부합하다면, 테이블에 바로 접근 하는 것보다 인덱스를 통해 접근하는 것이 매우 빠르다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76" name="Google Shape;17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그렇다면 테이블에 접근하지 않고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인덱스로만 데이터 응답을 내려줄 순 없을까?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85" name="Google Shape;185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커버링 인덱스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32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97" name="Google Shape;197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04" name="Google Shape;204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999575" y="2411263"/>
            <a:ext cx="68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나이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회원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 나이 &lt; 30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커버링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20942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1086525"/>
                <a:gridCol w="931175"/>
                <a:gridCol w="1146925"/>
                <a:gridCol w="1146925"/>
                <a:gridCol w="114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김천사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김철수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34"/>
          <p:cNvGraphicFramePr/>
          <p:nvPr/>
        </p:nvGraphicFramePr>
        <p:xfrm>
          <a:off x="680675" y="2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{D79F50AC-480A-46D1-B866-FA772103DEC9}</a:tableStyleId>
              </a:tblPr>
              <a:tblGrid>
                <a:gridCol w="552925"/>
                <a:gridCol w="1150675"/>
              </a:tblGrid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16" name="Google Shape;21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커버링 인덱스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