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34C5FB-7A16-4AEB-920E-94230FD8845A}">
  <a:tblStyle styleId="{F434C5FB-7A16-4AEB-920E-94230FD88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00f3c6b9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700f3c6b91_0_1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00f3c6b9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 페이지를 구하기 위해 전체 갯수 혹은 마지막 페이지 여부를 알아야함</a:t>
            </a:r>
            <a:endParaRPr/>
          </a:p>
        </p:txBody>
      </p:sp>
      <p:sp>
        <p:nvSpPr>
          <p:cNvPr id="244" name="Google Shape;244;g1700f3c6b91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3496b875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3496b8750_0_1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8a775fa5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68a775fa53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8a775fa5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68a775fa53_0_1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8a775fa53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68a775fa53_0_5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8a775fa5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68a775fa53_0_7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8a775fa5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68a775fa53_0_8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8a775fa5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68a775fa53_0_9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페이지네이션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페이지네이션이란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34" name="Google Shape;234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238" name="Google Shape;238;p35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{F434C5FB-7A16-4AEB-920E-94230FD8845A}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9" name="Google Shape;239;p35"/>
          <p:cNvCxnSpPr/>
          <p:nvPr/>
        </p:nvCxnSpPr>
        <p:spPr>
          <a:xfrm rot="10800000"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5"/>
          <p:cNvSpPr txBox="1"/>
          <p:nvPr/>
        </p:nvSpPr>
        <p:spPr>
          <a:xfrm>
            <a:off x="2979900" y="2611900"/>
            <a:ext cx="131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totalPages, totalElements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1017575" y="17347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3번, 4번 데이터를 찾아가는 동안 DB는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1번, 2번 데이터를 스캔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48" name="Google Shape;248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00" y="2606250"/>
            <a:ext cx="2925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마지막 페이지를 구하기 위해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갯수를 알아야함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1000개가 넘는 게시물들을 한 화면에 노출시킬 수 있을까?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많은 양의 데이터를 어떻게 노출시킬 것인가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다음 페이지 vs 스크롤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800" y="2571750"/>
            <a:ext cx="3705050" cy="202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1025500" y="1985300"/>
            <a:ext cx="16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페이지네이션</a:t>
            </a:r>
            <a:endParaRPr sz="1800"/>
          </a:p>
        </p:txBody>
      </p:sp>
      <p:sp>
        <p:nvSpPr>
          <p:cNvPr id="174" name="Google Shape;174;p30"/>
          <p:cNvSpPr txBox="1"/>
          <p:nvPr/>
        </p:nvSpPr>
        <p:spPr>
          <a:xfrm>
            <a:off x="4649800" y="2033975"/>
            <a:ext cx="16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무한 스크롤</a:t>
            </a:r>
            <a:endParaRPr sz="18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325" y="2927300"/>
            <a:ext cx="29250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 구</a:t>
            </a:r>
            <a:r>
              <a:rPr lang="ko" sz="1100">
                <a:solidFill>
                  <a:schemeClr val="dk1"/>
                </a:solidFill>
              </a:rPr>
              <a:t>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2" name="Google Shape;182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{F434C5FB-7A16-4AEB-920E-94230FD8845A}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r>
                        <a:rPr lang="ko"/>
                        <a:t>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87" name="Google Shape;187;p31"/>
          <p:cNvCxnSpPr>
            <a:stCxn id="184" idx="3"/>
            <a:endCxn id="185" idx="1"/>
          </p:cNvCxnSpPr>
          <p:nvPr/>
        </p:nvCxnSpPr>
        <p:spPr>
          <a:xfrm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31"/>
          <p:cNvSpPr txBox="1"/>
          <p:nvPr/>
        </p:nvSpPr>
        <p:spPr>
          <a:xfrm>
            <a:off x="2979913" y="274210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page 0, size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5" name="Google Shape;195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199" name="Google Shape;199;p32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{F434C5FB-7A16-4AEB-920E-94230FD8845A}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0" name="Google Shape;200;p32"/>
          <p:cNvCxnSpPr/>
          <p:nvPr/>
        </p:nvCxnSpPr>
        <p:spPr>
          <a:xfrm rot="10800000"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2"/>
          <p:cNvSpPr txBox="1"/>
          <p:nvPr/>
        </p:nvSpPr>
        <p:spPr>
          <a:xfrm>
            <a:off x="2979900" y="2611900"/>
            <a:ext cx="131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totalPages, totalElements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8" name="Google Shape;208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212" name="Google Shape;212;p33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{F434C5FB-7A16-4AEB-920E-94230FD8845A}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13" name="Google Shape;213;p33"/>
          <p:cNvCxnSpPr>
            <a:stCxn id="210" idx="3"/>
            <a:endCxn id="211" idx="1"/>
          </p:cNvCxnSpPr>
          <p:nvPr/>
        </p:nvCxnSpPr>
        <p:spPr>
          <a:xfrm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3"/>
          <p:cNvSpPr txBox="1"/>
          <p:nvPr/>
        </p:nvSpPr>
        <p:spPr>
          <a:xfrm>
            <a:off x="2979913" y="274210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page 1, size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1" name="Google Shape;221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{F434C5FB-7A16-4AEB-920E-94230FD8845A}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26" name="Google Shape;226;p34"/>
          <p:cNvCxnSpPr/>
          <p:nvPr/>
        </p:nvCxnSpPr>
        <p:spPr>
          <a:xfrm rot="10800000"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4"/>
          <p:cNvSpPr txBox="1"/>
          <p:nvPr/>
        </p:nvSpPr>
        <p:spPr>
          <a:xfrm>
            <a:off x="2979900" y="2611900"/>
            <a:ext cx="131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totalPages, totalElements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