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527F97-54B9-4D91-AF6F-7082E9C096C4}">
  <a:tblStyle styleId="{F8527F97-54B9-4D91-AF6F-7082E9C096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a168244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a168244a1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a168244a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6a168244a1_0_1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a168244a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6a168244a1_0_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a168244a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6a168244a1_0_3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168244a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6a168244a1_0_8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168244a1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6a168244a1_0_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a168244a1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6a168244a1_0_6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타임라인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3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서비스가 커질수록 느려지는 타임라인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회원의 팔로우 목록 조회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1번의 팔로우 회원 id로 게시물 조회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54" name="Google Shape;154;p28"/>
          <p:cNvGraphicFramePr/>
          <p:nvPr/>
        </p:nvGraphicFramePr>
        <p:xfrm>
          <a:off x="185155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8"/>
          <p:cNvSpPr txBox="1"/>
          <p:nvPr/>
        </p:nvSpPr>
        <p:spPr>
          <a:xfrm>
            <a:off x="185155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523700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28"/>
          <p:cNvSpPr txBox="1"/>
          <p:nvPr/>
        </p:nvSpPr>
        <p:spPr>
          <a:xfrm>
            <a:off x="523700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4" name="Google Shape;164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185155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185155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523700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9"/>
          <p:cNvSpPr txBox="1"/>
          <p:nvPr/>
        </p:nvSpPr>
        <p:spPr>
          <a:xfrm>
            <a:off x="523700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76" name="Google Shape;176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185155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30"/>
          <p:cNvSpPr txBox="1"/>
          <p:nvPr/>
        </p:nvSpPr>
        <p:spPr>
          <a:xfrm>
            <a:off x="185155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523700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30"/>
          <p:cNvSpPr txBox="1"/>
          <p:nvPr/>
        </p:nvSpPr>
        <p:spPr>
          <a:xfrm>
            <a:off x="523700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cxnSp>
        <p:nvCxnSpPr>
          <p:cNvPr id="182" name="Google Shape;182;p30"/>
          <p:cNvCxnSpPr/>
          <p:nvPr/>
        </p:nvCxnSpPr>
        <p:spPr>
          <a:xfrm>
            <a:off x="3647625" y="3255400"/>
            <a:ext cx="13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89" name="Google Shape;189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1" name="Google Shape;191;p31"/>
          <p:cNvGraphicFramePr/>
          <p:nvPr/>
        </p:nvGraphicFramePr>
        <p:xfrm>
          <a:off x="185155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31"/>
          <p:cNvSpPr txBox="1"/>
          <p:nvPr/>
        </p:nvSpPr>
        <p:spPr>
          <a:xfrm>
            <a:off x="185155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5237000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{F8527F97-54B9-4D91-AF6F-7082E9C096C4}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31"/>
          <p:cNvSpPr txBox="1"/>
          <p:nvPr/>
        </p:nvSpPr>
        <p:spPr>
          <a:xfrm>
            <a:off x="5237000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cxnSp>
        <p:nvCxnSpPr>
          <p:cNvPr id="195" name="Google Shape;195;p31"/>
          <p:cNvCxnSpPr/>
          <p:nvPr/>
        </p:nvCxnSpPr>
        <p:spPr>
          <a:xfrm>
            <a:off x="3647625" y="3255400"/>
            <a:ext cx="13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2" name="Google Shape;20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1145750" y="2720100"/>
            <a:ext cx="71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시간 복잡도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log(</a:t>
            </a:r>
            <a:r>
              <a:rPr lang="ko" sz="1800">
                <a:solidFill>
                  <a:schemeClr val="dk1"/>
                </a:solidFill>
              </a:rPr>
              <a:t>Follow 전체 레코드) + 해당회원의 Following * log(Post 전체 레코드)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11" name="Google Shape;211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Fan Out On Read (Pull Model)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타임라인 구현 흐름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20" name="Google Shape;220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서비스가 커질수록 느려지는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사용자가 매번 홈에 접속할 때마다 부하가 발생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