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9fa2fe891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69fa2fe891_0_4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9fa2fe6a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69fa2fe6ab_0_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9fa2fe891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69fa2fe891_0_4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9fa2fe89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69fa2fe891_0_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9fa2fe891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69fa2fe891_0_5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9fa2fe89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9fa2fe891_0_2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9fa2fe6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69fa2fe6ab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9fa2fe89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69fa2fe891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9fa2fe891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69fa2fe891_0_6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9fa2fe891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9fa2fe891_0_7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9fa2fe891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69fa2fe891_0_9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9fa2fe89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69fa2fe891_0_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9fa2fe89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69fa2fe891_0_1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타임라인 최적화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6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정합성과 성능의 트레이드 오프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217" name="Google Shape;217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1145750" y="2720100"/>
            <a:ext cx="710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모든 회원의 타임라인에 배달되기 전까지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게시물 작성의 트랜잭션을 유지하는 것이 맞을까?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26" name="Google Shape;226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CAP 이론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235" name="Google Shape;235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7" name="Google Shape;237;p37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Push Model은 Pull Model에 비해 시스템 복잡도가 높다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244" name="Google Shape;244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하지만 그만큼 비즈니스, 기술 측면에서 유연성을 확보시켜준다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2" name="Google Shape;252;p3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253" name="Google Shape;253;p3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5" name="Google Shape;255;p39"/>
          <p:cNvSpPr txBox="1"/>
          <p:nvPr/>
        </p:nvSpPr>
        <p:spPr>
          <a:xfrm>
            <a:off x="1145750" y="2720100"/>
            <a:ext cx="710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결국 은총알은 없다.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상황, 자원, 정책 등 여러가지를 고려해 트레이드 오프 해야한다.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Push Model은 공간복잡도를 희생, Pull Model은 시간 복잡도를 희생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52" name="Google Shape;152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Push Model vs Pull Model 중 어떤 것이 정합성을 보장하기 쉬울까?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61" name="Google Shape;161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Pull Model은 원본 데이터를 직접 참조하므로, 정합성 보장에 유리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70" name="Google Shape;17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하지만 Follow가 많은 회원일수록 처리속도가 느리다.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79" name="Google Shape;179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838525" y="3933275"/>
            <a:ext cx="6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https://www.facebook.com/help/211926158839933?helpref=related_articles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00" y="2176459"/>
            <a:ext cx="60674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89" name="Google Shape;189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400" y="1867350"/>
            <a:ext cx="4515301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1201575" y="4322275"/>
            <a:ext cx="53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https://help.twitter.com/ko/using-twitter/twitter-follow-limit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99" name="Google Shape;199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1145750" y="2720100"/>
            <a:ext cx="710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Push Model에서는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게시물 작성과 타임라인 배달의 정합성 보장에 대한 고민이 필요하다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정합성과 성능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208" name="Google Shape;208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정합성과 성능의 트레이드 오프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1145750" y="2720100"/>
            <a:ext cx="710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모든 회원의 타임라인에 배달되기 전까지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게시물 작성의 트랜잭션을 유지하는 것이 맞을까?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