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a1682446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a16824462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타임라인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타임라인이란 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타임라인</a:t>
            </a:r>
            <a:r>
              <a:rPr lang="ko" sz="800">
                <a:solidFill>
                  <a:schemeClr val="lt1"/>
                </a:solidFill>
              </a:rPr>
              <a:t>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트위터, 페이스북, 인스타그램 등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SNS에서 팔로워들의 게시물을 보여주는 피드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- 요구사</a:t>
            </a:r>
            <a:r>
              <a:rPr lang="ko" sz="1100">
                <a:solidFill>
                  <a:schemeClr val="dk1"/>
                </a:solidFill>
              </a:rPr>
              <a:t>항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타임라인이란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912350" y="12591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회원 ID를 받아, 해당 회원의 팔로워들의 게시물을 시간순으로 조회</a:t>
            </a:r>
            <a:endParaRPr sz="18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100" y="1665775"/>
            <a:ext cx="4351049" cy="33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