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c37f1d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55c37f1da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461cf99cd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39" name="Google Shape;139;g1a461cf99cd_0_18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2d062bf99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64" name="Google Shape;64;g1a2d062bf99_0_9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61cf99c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72" name="Google Shape;72;g1a461cf99cd_0_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461cf99c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80" name="Google Shape;80;g1a461cf99cd_0_2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461cf99cd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88" name="Google Shape;88;g1a461cf99cd_0_3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61cf99cd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96" name="Google Shape;96;g1a461cf99cd_0_14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461cf99cd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04" name="Google Shape;104;g1a461cf99cd_0_8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461cf99cd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23" name="Google Shape;123;g1a461cf99cd_0_14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461cf99cd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31" name="Google Shape;131;g1a461cf99cd_0_17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동시성 제어하기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7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읽기와 쓰기의 트레이드 오프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571554" y="547625"/>
            <a:ext cx="2216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강의를 끝내고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7</a:t>
            </a:r>
            <a:endParaRPr sz="500"/>
          </a:p>
        </p:txBody>
      </p:sp>
      <p:sp>
        <p:nvSpPr>
          <p:cNvPr id="143" name="Google Shape;143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읽기와 쓰기의 트레이드 오프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55225" y="1823000"/>
            <a:ext cx="673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Repository Layer를 JPA로 리팩토링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팔로워가 100만명인 유저의 게시물 작성 성능 테스트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비동기 큐를 통해 개선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Mixed </a:t>
            </a:r>
            <a:r>
              <a:rPr lang="ko" sz="1800">
                <a:solidFill>
                  <a:schemeClr val="dk1"/>
                </a:solidFill>
              </a:rPr>
              <a:t>Push / Pull Model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로그인 / 팔로우 승인, 취소 / 댓글 구현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MySQL Master / Slave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파티셔닝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좋아요 구현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7</a:t>
            </a:r>
            <a:endParaRPr sz="500"/>
          </a:p>
        </p:txBody>
      </p:sp>
      <p:sp>
        <p:nvSpPr>
          <p:cNvPr id="68" name="Google Shape;68;p1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읽기와 쓰기의 트레이드 오프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38025" y="1936975"/>
            <a:ext cx="673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게시물에 컬럼 추가를 통한 구현 - 비관적 락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게시물에 컬럼 추가를 통한 구현 - 낙관적 락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좋아요 테이블 추가를 통한 구현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71554" y="547625"/>
            <a:ext cx="2216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컬럼을 통한 구현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7</a:t>
            </a:r>
            <a:endParaRPr sz="500"/>
          </a:p>
        </p:txBody>
      </p:sp>
      <p:sp>
        <p:nvSpPr>
          <p:cNvPr id="76" name="Google Shape;76;p1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읽기와 쓰기의 트레이드 오프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38025" y="1936975"/>
            <a:ext cx="673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조회시 컬럼만 읽어오면 됨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쓰기시 게시물 레코드에 대한 경합이 발생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-&gt; 하나의 자원(게시물)을 두고 락 대기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같</a:t>
            </a:r>
            <a:r>
              <a:rPr lang="ko" sz="1800">
                <a:solidFill>
                  <a:schemeClr val="dk1"/>
                </a:solidFill>
              </a:rPr>
              <a:t>은 회원이 하나에 게시물에 대해 여러 번 좋아요를 누를 수 있음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71554" y="547625"/>
            <a:ext cx="2216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좋아요 테이블을 통한 </a:t>
            </a:r>
            <a:r>
              <a:rPr lang="ko" sz="1100">
                <a:solidFill>
                  <a:schemeClr val="dk1"/>
                </a:solidFill>
              </a:rPr>
              <a:t>구현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7</a:t>
            </a:r>
            <a:endParaRPr sz="500"/>
          </a:p>
        </p:txBody>
      </p:sp>
      <p:sp>
        <p:nvSpPr>
          <p:cNvPr id="84" name="Google Shape;84;p1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읽기와 쓰기의 트레이드 오프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38025" y="1936975"/>
            <a:ext cx="673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조회시 매</a:t>
            </a:r>
            <a:r>
              <a:rPr lang="ko" sz="1800">
                <a:solidFill>
                  <a:schemeClr val="dk1"/>
                </a:solidFill>
              </a:rPr>
              <a:t>번 count 쿼리 연산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쓰기</a:t>
            </a:r>
            <a:r>
              <a:rPr lang="ko" sz="1800">
                <a:solidFill>
                  <a:schemeClr val="dk1"/>
                </a:solidFill>
              </a:rPr>
              <a:t>시 경합없이 인서트만 발생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회원정보</a:t>
            </a:r>
            <a:r>
              <a:rPr lang="ko" sz="1800">
                <a:solidFill>
                  <a:schemeClr val="dk1"/>
                </a:solidFill>
              </a:rPr>
              <a:t>등 다양한 정보 저장 가능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571554" y="547625"/>
            <a:ext cx="2216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병목 해소하기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7</a:t>
            </a:r>
            <a:endParaRPr sz="500"/>
          </a:p>
        </p:txBody>
      </p:sp>
      <p:sp>
        <p:nvSpPr>
          <p:cNvPr id="92" name="Google Shape;92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읽기와 쓰기의 트레이드 오프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98450" y="2903550"/>
            <a:ext cx="67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쓰기 지점은 병목은 하나의 레코드를 점유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조회 지점의 병목은 카운트 쿼리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571554" y="547625"/>
            <a:ext cx="2216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병목 해소하기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7</a:t>
            </a:r>
            <a:endParaRPr sz="500"/>
          </a:p>
        </p:txBody>
      </p:sp>
      <p:sp>
        <p:nvSpPr>
          <p:cNvPr id="100" name="Google Shape;100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읽기와 쓰기의 트레이드 오프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좋아요 수는 높은 정합성을 요구하는 데이터인가?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571554" y="547625"/>
            <a:ext cx="2216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병목 해소하기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7</a:t>
            </a:r>
            <a:endParaRPr sz="500"/>
          </a:p>
        </p:txBody>
      </p:sp>
      <p:sp>
        <p:nvSpPr>
          <p:cNvPr id="108" name="Google Shape;108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읽기와 쓰기의 트레이드 오프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3218513" y="1983075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</a:t>
            </a:r>
            <a:r>
              <a:rPr lang="ko"/>
              <a:t>서버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515275" y="1983075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 flipH="1" rot="10800000">
            <a:off x="2731925" y="2456175"/>
            <a:ext cx="486600" cy="2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/>
          <p:nvPr/>
        </p:nvSpPr>
        <p:spPr>
          <a:xfrm>
            <a:off x="5468363" y="1897575"/>
            <a:ext cx="1026300" cy="10422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좋아</a:t>
            </a:r>
            <a:r>
              <a:rPr lang="ko"/>
              <a:t>요 테이블</a:t>
            </a:r>
            <a:endParaRPr/>
          </a:p>
        </p:txBody>
      </p:sp>
      <p:cxnSp>
        <p:nvCxnSpPr>
          <p:cNvPr id="113" name="Google Shape;113;p20"/>
          <p:cNvCxnSpPr>
            <a:endCxn id="112" idx="2"/>
          </p:cNvCxnSpPr>
          <p:nvPr/>
        </p:nvCxnSpPr>
        <p:spPr>
          <a:xfrm flipH="1" rot="10800000">
            <a:off x="4435463" y="2418675"/>
            <a:ext cx="1032900" cy="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/>
          <p:nvPr/>
        </p:nvSpPr>
        <p:spPr>
          <a:xfrm>
            <a:off x="4708553" y="2132875"/>
            <a:ext cx="4866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Insert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5373125" y="3578300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스케쥴</a:t>
            </a:r>
            <a:r>
              <a:rPr lang="ko"/>
              <a:t>러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804050" y="3492800"/>
            <a:ext cx="1026300" cy="10422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</a:t>
            </a:r>
            <a:r>
              <a:rPr lang="ko"/>
              <a:t>물 테이블</a:t>
            </a:r>
            <a:endParaRPr/>
          </a:p>
        </p:txBody>
      </p:sp>
      <p:cxnSp>
        <p:nvCxnSpPr>
          <p:cNvPr id="117" name="Google Shape;117;p20"/>
          <p:cNvCxnSpPr>
            <a:stCxn id="115" idx="0"/>
            <a:endCxn id="112" idx="3"/>
          </p:cNvCxnSpPr>
          <p:nvPr/>
        </p:nvCxnSpPr>
        <p:spPr>
          <a:xfrm rot="10800000">
            <a:off x="5981525" y="2939900"/>
            <a:ext cx="0" cy="638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/>
          <p:nvPr/>
        </p:nvSpPr>
        <p:spPr>
          <a:xfrm>
            <a:off x="5991114" y="3167688"/>
            <a:ext cx="15270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특정 주기마다 count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4055989" y="3578288"/>
            <a:ext cx="15270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좋아요 수 update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20"/>
          <p:cNvCxnSpPr>
            <a:stCxn id="115" idx="1"/>
          </p:cNvCxnSpPr>
          <p:nvPr/>
        </p:nvCxnSpPr>
        <p:spPr>
          <a:xfrm rot="10800000">
            <a:off x="3830225" y="4013300"/>
            <a:ext cx="1542900" cy="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571554" y="547625"/>
            <a:ext cx="2216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병목 해소하기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7</a:t>
            </a:r>
            <a:endParaRPr sz="500"/>
          </a:p>
        </p:txBody>
      </p:sp>
      <p:sp>
        <p:nvSpPr>
          <p:cNvPr id="127" name="Google Shape;127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읽기와 쓰기의 트레이드 오프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내가 누른 좋아요가 곧 바로 반영이 될까?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571554" y="547625"/>
            <a:ext cx="2216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병목 해소하기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7</a:t>
            </a:r>
            <a:endParaRPr sz="500"/>
          </a:p>
        </p:txBody>
      </p:sp>
      <p:sp>
        <p:nvSpPr>
          <p:cNvPr id="135" name="Google Shape;135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읽기와 쓰기의 트레이드 오프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데이터의 성질, 병목지점등을 파악하고, 적당한 기술들을 도입해 해소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