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9A6D4-8F41-407E-8CE8-8A5B76C37C40}">
  <a:tblStyle styleId="{7F19A6D4-8F41-407E-8CE8-8A5B76C37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c37f1d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5c37f1d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c524bb72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42" name="Google Shape;142;g1ac524bb721_0_7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432a562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51" name="Google Shape;151;g1a4432a5628_0_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432a562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59" name="Google Shape;159;g1a4432a5628_0_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432a562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67" name="Google Shape;167;g1a4432a5628_0_1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d062bf9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64" name="Google Shape;64;g1a2d062bf99_0_9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c524bb72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72" name="Google Shape;72;g1ac524bb721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c524bb7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90" name="Google Shape;90;g1ac524bb721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524bb72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02" name="Google Shape;102;g1ac524bb721_0_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c524bb721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10" name="Google Shape;110;g1ac524bb721_0_5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c524bb72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18" name="Google Shape;118;g1ac524bb721_0_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c524bb72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26" name="Google Shape;126;g1ac524bb721_0_8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c524bb72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4" name="Google Shape;134;g1ac524bb721_0_9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동시성 제어하기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2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쓰기락과 읽기락 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46" name="Google Shape;146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811575" y="2634900"/>
            <a:ext cx="783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매번 잠금이 발생할 경우, 성능저하를 피할 수 없음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-&gt; MySQL에서 일반 SELECT는 nonblocking consistent read로  동작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53500" y="3703675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https://dev.mysql.com/doc/refman/5.7/en/innodb-consistent-read.html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레코드 락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55" name="Google Shape;155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811575" y="2634900"/>
            <a:ext cx="783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MySQL에서 잠금은 row가 아니라 인덱스를 잠근다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-&gt; 인덱스가 없는 조건으로 Locking Read시 불필요한 데이터들이 잠길 수 있음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락 확인하기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63" name="Google Shape;163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24675" y="2320400"/>
            <a:ext cx="783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// 락 상태 확인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select * from performance_schema.data_locks</a:t>
            </a: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// 트랜잭션 상태 확인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select * from information_schema.innodb_trx;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추가로 공부해볼만 한 것들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71" name="Google Shape;171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24675" y="2320400"/>
            <a:ext cx="783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Java에서의 동시성 이슈 제어방법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분산환경에서의 동시성 이슈 제어방법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MySQL의 넥스트 키락이 등장한 배경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MySQL 외래키로 인한 잠금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MySQL 데드락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동시성 제어를 위한 가장 보편적인 방법은 락을 통한 줄세우기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76" name="Google Shape;76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440375" y="24393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592775" y="25917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45175" y="27441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897575" y="28965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49975" y="30489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4811775" y="267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{7F19A6D4-8F41-407E-8CE8-8A5B76C37C40}</a:tableStyleId>
              </a:tblPr>
              <a:tblGrid>
                <a:gridCol w="1366850"/>
                <a:gridCol w="136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" name="Google Shape;84;p16"/>
          <p:cNvCxnSpPr/>
          <p:nvPr/>
        </p:nvCxnSpPr>
        <p:spPr>
          <a:xfrm flipH="1" rot="10800000">
            <a:off x="3498675" y="3052000"/>
            <a:ext cx="108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" name="Google Shape;85;p16"/>
          <p:cNvGrpSpPr/>
          <p:nvPr/>
        </p:nvGrpSpPr>
        <p:grpSpPr>
          <a:xfrm>
            <a:off x="3874445" y="2744132"/>
            <a:ext cx="329642" cy="504540"/>
            <a:chOff x="1603025" y="2429575"/>
            <a:chExt cx="576600" cy="832300"/>
          </a:xfrm>
        </p:grpSpPr>
        <p:sp>
          <p:nvSpPr>
            <p:cNvPr id="86" name="Google Shape;86;p16"/>
            <p:cNvSpPr/>
            <p:nvPr/>
          </p:nvSpPr>
          <p:spPr>
            <a:xfrm>
              <a:off x="1603025" y="2704775"/>
              <a:ext cx="576600" cy="55710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672475" y="2429575"/>
              <a:ext cx="437700" cy="557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94" name="Google Shape;94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4811775" y="267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{7F19A6D4-8F41-407E-8CE8-8A5B76C37C40}</a:tableStyleId>
              </a:tblPr>
              <a:tblGrid>
                <a:gridCol w="1366850"/>
                <a:gridCol w="136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" name="Google Shape;96;p17"/>
          <p:cNvCxnSpPr/>
          <p:nvPr/>
        </p:nvCxnSpPr>
        <p:spPr>
          <a:xfrm flipH="1" rot="10800000">
            <a:off x="3498675" y="3052000"/>
            <a:ext cx="108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25682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6754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826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06" name="Google Shape;106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락을 통해 동시성을 제어할 때는, 락의 범위를 최소화 하는 것이 중요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14" name="Google Shape;114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98450" y="290355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MySQL에서는 트랜잭션의 커밋 혹은 롤백시점에 잠금이 풀린다.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-&gt; 트랜잭션이 곧 락의 범위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22" name="Google Shape;122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MySQL에서는 쓰기락, 읽기락 두 가지 잠금을 제공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30" name="Google Shape;130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1004900" y="24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{7F19A6D4-8F41-407E-8CE8-8A5B76C37C40}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읽기</a:t>
                      </a:r>
                      <a:r>
                        <a:rPr lang="ko"/>
                        <a:t>락(Shared Lock)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쓰기</a:t>
                      </a:r>
                      <a:r>
                        <a:rPr lang="ko"/>
                        <a:t>락(Exclusive Lock)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읽기락(Shared Lock)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</a:t>
                      </a:r>
                      <a:r>
                        <a:rPr lang="ko"/>
                        <a:t>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쓰기락(Exclusive Lock)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</a:t>
                      </a:r>
                      <a:r>
                        <a:rPr lang="ko"/>
                        <a:t>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</a:t>
                      </a:r>
                      <a:r>
                        <a:rPr lang="ko"/>
                        <a:t>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쓰기락과 읽기락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2</a:t>
            </a:r>
            <a:endParaRPr sz="500"/>
          </a:p>
        </p:txBody>
      </p:sp>
      <p:sp>
        <p:nvSpPr>
          <p:cNvPr id="138" name="Google Shape;138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쓰기락과 읽기락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805000" y="257175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읽기락은 SELECT …. FOR SHARE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쓰기락은 SELECT …. FOR UPDATE 또는 UPDATE, DELETE 쿼리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