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D33B-B605-4CEF-9491-8D2124C2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1F62C-92E2-44B3-BA6E-AA2F8637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7819-A65D-434F-9A4E-1CC90F43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DD230-6EF8-4BD9-B2AD-28423619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67F1-03A6-41DE-B74B-28FB19D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9178-76DE-4874-8576-1EB4272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13356-5446-4383-BCC9-FF742320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FD341-3E4E-424E-9FC7-942BFAC2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F78F-2285-48FD-AF8D-815F08B4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1A427-24EA-412F-896D-41E6EB0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2B5B2-BC82-45E5-8399-5DD4CC5E3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6391D-CF66-4542-B868-F2B5AB12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25C60-C3B0-4AEB-ABEE-2F8E34A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29805-D39B-41C1-8E6D-6ADBAFC5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0CD2C-43FE-40CD-9879-163E0771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AA51-03A2-45C3-9075-7119387A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03AFC-63A6-4270-ABA8-2BDEDC5D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AC85-D87E-4C80-B0D2-E834A34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45E8D-0712-43B1-99F5-7D74E8F0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D71B-85C6-434E-B459-76CF46C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2D42-9EBE-41A6-81C7-0103D481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68B31-05BA-4D9E-A7B4-7ED2EF16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37A0D-A6F1-4350-84D7-A197A46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1870-668A-4741-9821-31AF52E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04093-F6C6-4853-AAF5-2FCB59D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6014-D33F-4BC8-B3BA-199B22A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2D6E3-9398-44D1-8D11-237FD9928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71531-9970-4A7D-8754-8FB153CF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4E92-6295-48AA-A552-A234784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DCAA2-A341-4398-8C62-22A3D97E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645BF-0DBB-4390-B36C-F35DEA6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2840B-19B0-46D9-AC15-B29AF548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BD7A7-D423-4E63-ACDD-2284085E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755AC-9EEB-4E02-8522-FF9B74F1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627F4-E9A5-4241-9CE6-63509A8D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556283-7AEC-4E17-BF93-998A1FFA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A9612-B827-4329-8366-16178EA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520D46-534D-40A7-BE8C-63F3ABA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AEBE8B-4B05-4868-AC5E-D7A148D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1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4A47-FD8F-4E6F-A7BD-6600E283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5FF1C-CAB8-43F8-B4B8-878D8F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63DE8-FAE3-4528-8B2D-7FE5ADDA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3CB516-9D4A-4AC5-897F-900218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08C0B-04B1-4F0F-94F1-E262E8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4CA0E-B750-47AF-80B2-B0423AE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3B2B9-7F09-4AFB-A78C-48878944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1D27-AFD1-4724-B97B-80216FD0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BFBBF-F083-4407-AAD5-68163A0B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13D32-7627-41DA-9690-1AED0587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7160-6EDD-47DD-85D8-CD0578D1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3C8EA-0850-48D7-BB5E-0D9361BD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F549A-E0E0-470E-8E27-73BDB26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5862-1438-4B61-93D4-8416CA31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C1CDA-1D98-4B0A-BA97-10A72EE3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2EBCD-B810-48D9-989D-3A11CA74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A09E9-C159-4918-BEA8-747E1B1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C75B0-CD8A-4AAF-A0E8-D21CFBA4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B67CF-E1FF-4615-89F6-B1D3623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9D53E-85E7-4140-AD4C-F0253B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8203C-B75A-495C-9BF6-29941B3B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474-E4CE-4D2C-9CA1-36D3AAC51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4B5B-E3F3-418A-BE80-246E847F932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8645-B7E6-465A-88C3-D29123E2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049E6-D0ED-426C-B88F-B85CABF9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6FD5-C615-4DE8-8896-39656B80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413BAE-0379-47D2-91F8-48362A55C0AF}"/>
              </a:ext>
            </a:extLst>
          </p:cNvPr>
          <p:cNvSpPr/>
          <p:nvPr/>
        </p:nvSpPr>
        <p:spPr>
          <a:xfrm>
            <a:off x="3038475" y="361950"/>
            <a:ext cx="6115050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쓰레드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CE690E-2851-42B7-A552-81D723BFDFFD}"/>
              </a:ext>
            </a:extLst>
          </p:cNvPr>
          <p:cNvSpPr/>
          <p:nvPr/>
        </p:nvSpPr>
        <p:spPr>
          <a:xfrm>
            <a:off x="8001000" y="581025"/>
            <a:ext cx="4191000" cy="2038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자신이 들어있는 </a:t>
            </a:r>
            <a:r>
              <a:rPr lang="en-US" altLang="ko-KR" dirty="0"/>
              <a:t>Section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든 </a:t>
            </a:r>
            <a:endParaRPr lang="en-US" altLang="ko-KR" dirty="0"/>
          </a:p>
          <a:p>
            <a:pPr algn="ctr"/>
            <a:r>
              <a:rPr lang="ko-KR" altLang="en-US" dirty="0" err="1"/>
              <a:t>포인터든</a:t>
            </a:r>
            <a:r>
              <a:rPr lang="ko-KR" altLang="en-US" dirty="0"/>
              <a:t> 뭐든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유저의 패킷</a:t>
            </a:r>
            <a:endParaRPr lang="en-US" altLang="ko-KR" dirty="0"/>
          </a:p>
          <a:p>
            <a:pPr algn="ctr"/>
            <a:r>
              <a:rPr lang="ko-KR" altLang="en-US" dirty="0"/>
              <a:t>제스처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AE5C0F-1260-4088-A4FF-98E8AB822F2B}"/>
              </a:ext>
            </a:extLst>
          </p:cNvPr>
          <p:cNvSpPr/>
          <p:nvPr/>
        </p:nvSpPr>
        <p:spPr>
          <a:xfrm>
            <a:off x="3219450" y="2838450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 쓰레드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E0D0-B992-43FA-8D70-DCD57C87ADFE}"/>
              </a:ext>
            </a:extLst>
          </p:cNvPr>
          <p:cNvSpPr/>
          <p:nvPr/>
        </p:nvSpPr>
        <p:spPr>
          <a:xfrm>
            <a:off x="5648325" y="2838450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 쓰레드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C67A9D-519F-4E7C-8F07-DCD8C6F276EA}"/>
              </a:ext>
            </a:extLst>
          </p:cNvPr>
          <p:cNvSpPr/>
          <p:nvPr/>
        </p:nvSpPr>
        <p:spPr>
          <a:xfrm>
            <a:off x="1028700" y="4410075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Section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98909-69A5-4048-BED7-BEFA311FE32C}"/>
              </a:ext>
            </a:extLst>
          </p:cNvPr>
          <p:cNvSpPr/>
          <p:nvPr/>
        </p:nvSpPr>
        <p:spPr>
          <a:xfrm>
            <a:off x="3457575" y="4410075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Section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53262-584B-4A3E-B63C-5DAE6FA27C62}"/>
              </a:ext>
            </a:extLst>
          </p:cNvPr>
          <p:cNvSpPr/>
          <p:nvPr/>
        </p:nvSpPr>
        <p:spPr>
          <a:xfrm>
            <a:off x="5953125" y="4410075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Section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A121EA-C4BE-4665-B00B-A670B916041D}"/>
              </a:ext>
            </a:extLst>
          </p:cNvPr>
          <p:cNvSpPr/>
          <p:nvPr/>
        </p:nvSpPr>
        <p:spPr>
          <a:xfrm>
            <a:off x="8477250" y="4410075"/>
            <a:ext cx="23717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 Section</a:t>
            </a:r>
          </a:p>
        </p:txBody>
      </p:sp>
    </p:spTree>
    <p:extLst>
      <p:ext uri="{BB962C8B-B14F-4D97-AF65-F5344CB8AC3E}">
        <p14:creationId xmlns:p14="http://schemas.microsoft.com/office/powerpoint/2010/main" val="37050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5</cp:revision>
  <dcterms:created xsi:type="dcterms:W3CDTF">2022-03-16T10:25:03Z</dcterms:created>
  <dcterms:modified xsi:type="dcterms:W3CDTF">2022-03-28T06:49:14Z</dcterms:modified>
</cp:coreProperties>
</file>