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D33B-B605-4CEF-9491-8D2124C2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1F62C-92E2-44B3-BA6E-AA2F8637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7819-A65D-434F-9A4E-1CC90F4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DD230-6EF8-4BD9-B2AD-28423619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67F1-03A6-41DE-B74B-28FB19DA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69178-76DE-4874-8576-1EB4272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13356-5446-4383-BCC9-FF742320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FD341-3E4E-424E-9FC7-942BFAC2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8F78F-2285-48FD-AF8D-815F08B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1A427-24EA-412F-896D-41E6EB0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2B5B2-BC82-45E5-8399-5DD4CC5E3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6391D-CF66-4542-B868-F2B5AB12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25C60-C3B0-4AEB-ABEE-2F8E34A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29805-D39B-41C1-8E6D-6ADBAFC5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0CD2C-43FE-40CD-9879-163E0771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3AA51-03A2-45C3-9075-7119387A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03AFC-63A6-4270-ABA8-2BDEDC5D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AC85-D87E-4C80-B0D2-E834A34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45E8D-0712-43B1-99F5-7D74E8F0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5D71B-85C6-434E-B459-76CF46C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2D42-9EBE-41A6-81C7-0103D481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68B31-05BA-4D9E-A7B4-7ED2EF16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37A0D-A6F1-4350-84D7-A197A46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1870-668A-4741-9821-31AF52E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04093-F6C6-4853-AAF5-2FCB59D1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6014-D33F-4BC8-B3BA-199B22A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2D6E3-9398-44D1-8D11-237FD9928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71531-9970-4A7D-8754-8FB153CF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4E92-6295-48AA-A552-A234784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DCAA2-A341-4398-8C62-22A3D97E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645BF-0DBB-4390-B36C-F35DEA6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2840B-19B0-46D9-AC15-B29AF548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BD7A7-D423-4E63-ACDD-2284085E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755AC-9EEB-4E02-8522-FF9B74F1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627F4-E9A5-4241-9CE6-63509A8D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556283-7AEC-4E17-BF93-998A1FFA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A9612-B827-4329-8366-16178EA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520D46-534D-40A7-BE8C-63F3ABA2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AEBE8B-4B05-4868-AC5E-D7A148D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1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B4A47-FD8F-4E6F-A7BD-6600E283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5FF1C-CAB8-43F8-B4B8-878D8F2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63DE8-FAE3-4528-8B2D-7FE5ADD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3CB516-9D4A-4AC5-897F-900218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08C0B-04B1-4F0F-94F1-E262E855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4CA0E-B750-47AF-80B2-B0423AE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3B2B9-7F09-4AFB-A78C-48878944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1D27-AFD1-4724-B97B-80216FD0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BFBBF-F083-4407-AAD5-68163A0B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13D32-7627-41DA-9690-1AED0587E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7160-6EDD-47DD-85D8-CD0578D1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3C8EA-0850-48D7-BB5E-0D9361BD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F549A-E0E0-470E-8E27-73BDB260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5862-1438-4B61-93D4-8416CA31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C1CDA-1D98-4B0A-BA97-10A72EE3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2EBCD-B810-48D9-989D-3A11CA74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A09E9-C159-4918-BEA8-747E1B19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C75B0-CD8A-4AAF-A0E8-D21CFBA4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B67CF-E1FF-4615-89F6-B1D3623E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9D53E-85E7-4140-AD4C-F0253B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8203C-B75A-495C-9BF6-29941B3B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474-E4CE-4D2C-9CA1-36D3AAC51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4B5B-E3F3-418A-BE80-246E847F93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8645-B7E6-465A-88C3-D29123E2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049E6-D0ED-426C-B88F-B85CABF9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4" y="1093845"/>
            <a:ext cx="11925632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2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6EEE61-9684-4900-BF00-EAFDFF02AD03}"/>
              </a:ext>
            </a:extLst>
          </p:cNvPr>
          <p:cNvSpPr/>
          <p:nvPr/>
        </p:nvSpPr>
        <p:spPr>
          <a:xfrm>
            <a:off x="4133850" y="1461489"/>
            <a:ext cx="39243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 잘 받았어 </a:t>
            </a:r>
            <a:r>
              <a:rPr lang="en-US" altLang="ko-KR" dirty="0"/>
              <a:t>SYN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1E1C14-8D2F-438E-A136-709ED66903EA}"/>
              </a:ext>
            </a:extLst>
          </p:cNvPr>
          <p:cNvSpPr/>
          <p:nvPr/>
        </p:nvSpPr>
        <p:spPr>
          <a:xfrm>
            <a:off x="5893594" y="2928939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7725965" y="3235885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6837759" y="3186348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0B8D2-DEC1-43CA-A27A-85F7E4C83BAA}"/>
              </a:ext>
            </a:extLst>
          </p:cNvPr>
          <p:cNvSpPr/>
          <p:nvPr/>
        </p:nvSpPr>
        <p:spPr>
          <a:xfrm>
            <a:off x="3742133" y="435031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814D8C-9546-4FF6-8C41-7C15666800D8}"/>
              </a:ext>
            </a:extLst>
          </p:cNvPr>
          <p:cNvSpPr/>
          <p:nvPr/>
        </p:nvSpPr>
        <p:spPr>
          <a:xfrm>
            <a:off x="5416746" y="539115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A760D9-71FA-4C68-8FE0-1C6AC643B636}"/>
              </a:ext>
            </a:extLst>
          </p:cNvPr>
          <p:cNvSpPr/>
          <p:nvPr/>
        </p:nvSpPr>
        <p:spPr>
          <a:xfrm>
            <a:off x="4595814" y="4495798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8C3EA7-0934-4F16-B538-A8852A4AAAD4}"/>
              </a:ext>
            </a:extLst>
          </p:cNvPr>
          <p:cNvSpPr/>
          <p:nvPr/>
        </p:nvSpPr>
        <p:spPr>
          <a:xfrm>
            <a:off x="5525688" y="4419603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1400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12793F-D6C2-40C1-9D94-BD51A709511F}"/>
              </a:ext>
            </a:extLst>
          </p:cNvPr>
          <p:cNvSpPr/>
          <p:nvPr/>
        </p:nvSpPr>
        <p:spPr>
          <a:xfrm>
            <a:off x="6065343" y="3326603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174848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6EEE61-9684-4900-BF00-EAFDFF02AD03}"/>
              </a:ext>
            </a:extLst>
          </p:cNvPr>
          <p:cNvSpPr/>
          <p:nvPr/>
        </p:nvSpPr>
        <p:spPr>
          <a:xfrm>
            <a:off x="4133850" y="1461489"/>
            <a:ext cx="39243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전부다 </a:t>
            </a:r>
            <a:r>
              <a:rPr lang="ko-KR" altLang="en-US" dirty="0" err="1"/>
              <a:t>잘받았어</a:t>
            </a:r>
            <a:r>
              <a:rPr lang="ko-KR" altLang="en-US" dirty="0"/>
              <a:t> </a:t>
            </a:r>
            <a:r>
              <a:rPr lang="en-US" altLang="ko-KR" dirty="0"/>
              <a:t>SYN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1E1C14-8D2F-438E-A136-709ED66903EA}"/>
              </a:ext>
            </a:extLst>
          </p:cNvPr>
          <p:cNvSpPr/>
          <p:nvPr/>
        </p:nvSpPr>
        <p:spPr>
          <a:xfrm>
            <a:off x="5893594" y="2928939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0B8D2-DEC1-43CA-A27A-85F7E4C83BAA}"/>
              </a:ext>
            </a:extLst>
          </p:cNvPr>
          <p:cNvSpPr/>
          <p:nvPr/>
        </p:nvSpPr>
        <p:spPr>
          <a:xfrm>
            <a:off x="3742133" y="435031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814D8C-9546-4FF6-8C41-7C15666800D8}"/>
              </a:ext>
            </a:extLst>
          </p:cNvPr>
          <p:cNvSpPr/>
          <p:nvPr/>
        </p:nvSpPr>
        <p:spPr>
          <a:xfrm>
            <a:off x="5416746" y="539115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A760D9-71FA-4C68-8FE0-1C6AC643B636}"/>
              </a:ext>
            </a:extLst>
          </p:cNvPr>
          <p:cNvSpPr/>
          <p:nvPr/>
        </p:nvSpPr>
        <p:spPr>
          <a:xfrm>
            <a:off x="4595814" y="4495798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8C3EA7-0934-4F16-B538-A8852A4AAAD4}"/>
              </a:ext>
            </a:extLst>
          </p:cNvPr>
          <p:cNvSpPr/>
          <p:nvPr/>
        </p:nvSpPr>
        <p:spPr>
          <a:xfrm>
            <a:off x="5525688" y="4419603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170156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3" r="1"/>
          <a:stretch/>
        </p:blipFill>
        <p:spPr bwMode="auto">
          <a:xfrm>
            <a:off x="571500" y="1313685"/>
            <a:ext cx="4010191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479107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479107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479107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0F0FE-2C1D-4785-9A5B-F839ACC11B1C}"/>
              </a:ext>
            </a:extLst>
          </p:cNvPr>
          <p:cNvSpPr/>
          <p:nvPr/>
        </p:nvSpPr>
        <p:spPr>
          <a:xfrm>
            <a:off x="8267700" y="88506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우리가 보내려는</a:t>
            </a:r>
            <a:endParaRPr lang="en-US" altLang="ko-KR" dirty="0"/>
          </a:p>
          <a:p>
            <a:pPr algn="ctr"/>
            <a:r>
              <a:rPr lang="ko-KR" altLang="en-US" dirty="0"/>
              <a:t>변수나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D34C7-2D96-4B2B-B97E-58C14740DEF6}"/>
              </a:ext>
            </a:extLst>
          </p:cNvPr>
          <p:cNvSpPr/>
          <p:nvPr/>
        </p:nvSpPr>
        <p:spPr>
          <a:xfrm>
            <a:off x="8267700" y="222885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29359-AA64-4C2E-835A-D5F80D6E5919}"/>
              </a:ext>
            </a:extLst>
          </p:cNvPr>
          <p:cNvSpPr/>
          <p:nvPr/>
        </p:nvSpPr>
        <p:spPr>
          <a:xfrm>
            <a:off x="8267700" y="3605212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535E6C-DCD0-43FB-98EA-B6981F87D7FD}"/>
              </a:ext>
            </a:extLst>
          </p:cNvPr>
          <p:cNvSpPr/>
          <p:nvPr/>
        </p:nvSpPr>
        <p:spPr>
          <a:xfrm>
            <a:off x="8267700" y="4695826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25671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0F00590B-75B8-45CD-BFF2-E2AED8A53F4E}"/>
              </a:ext>
            </a:extLst>
          </p:cNvPr>
          <p:cNvSpPr/>
          <p:nvPr/>
        </p:nvSpPr>
        <p:spPr>
          <a:xfrm>
            <a:off x="2788467" y="398352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39A35A-8595-4D59-AD76-EAB736AF6385}"/>
              </a:ext>
            </a:extLst>
          </p:cNvPr>
          <p:cNvSpPr/>
          <p:nvPr/>
        </p:nvSpPr>
        <p:spPr>
          <a:xfrm>
            <a:off x="5638800" y="1809184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69BA50-A8F6-4D3F-8973-378DC23EB0F8}"/>
              </a:ext>
            </a:extLst>
          </p:cNvPr>
          <p:cNvSpPr/>
          <p:nvPr/>
        </p:nvSpPr>
        <p:spPr>
          <a:xfrm>
            <a:off x="3168712" y="2659455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08F81A-3DFA-4804-B84C-E5069692DB41}"/>
              </a:ext>
            </a:extLst>
          </p:cNvPr>
          <p:cNvSpPr/>
          <p:nvPr/>
        </p:nvSpPr>
        <p:spPr>
          <a:xfrm>
            <a:off x="851025" y="1093960"/>
            <a:ext cx="606583" cy="2199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D1640D-86C4-465F-9CE6-014B0B140B4E}"/>
              </a:ext>
            </a:extLst>
          </p:cNvPr>
          <p:cNvSpPr/>
          <p:nvPr/>
        </p:nvSpPr>
        <p:spPr>
          <a:xfrm>
            <a:off x="10372253" y="1004934"/>
            <a:ext cx="606583" cy="255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855915-40BC-453F-AE3E-484F72DEE9E2}"/>
              </a:ext>
            </a:extLst>
          </p:cNvPr>
          <p:cNvSpPr/>
          <p:nvPr/>
        </p:nvSpPr>
        <p:spPr>
          <a:xfrm>
            <a:off x="4036336" y="1219199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740064-713E-418E-9C51-CC87A9223624}"/>
              </a:ext>
            </a:extLst>
          </p:cNvPr>
          <p:cNvSpPr/>
          <p:nvPr/>
        </p:nvSpPr>
        <p:spPr>
          <a:xfrm>
            <a:off x="6206150" y="502090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A0F511-DDF1-4E84-ACB3-8DE1B6560830}"/>
              </a:ext>
            </a:extLst>
          </p:cNvPr>
          <p:cNvSpPr/>
          <p:nvPr/>
        </p:nvSpPr>
        <p:spPr>
          <a:xfrm>
            <a:off x="4012193" y="3735308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9D3700-19E9-49A3-83E6-FEE98A4B5295}"/>
              </a:ext>
            </a:extLst>
          </p:cNvPr>
          <p:cNvSpPr/>
          <p:nvPr/>
        </p:nvSpPr>
        <p:spPr>
          <a:xfrm>
            <a:off x="1754862" y="4968088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52EA49-CEF5-4FC5-BA22-4909E68C499A}"/>
              </a:ext>
            </a:extLst>
          </p:cNvPr>
          <p:cNvSpPr/>
          <p:nvPr/>
        </p:nvSpPr>
        <p:spPr>
          <a:xfrm>
            <a:off x="5489417" y="3653827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F809D90-9BBC-4A93-A607-03551A85E1E7}"/>
              </a:ext>
            </a:extLst>
          </p:cNvPr>
          <p:cNvSpPr/>
          <p:nvPr/>
        </p:nvSpPr>
        <p:spPr>
          <a:xfrm>
            <a:off x="7143938" y="2248275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F400BB-D7EE-412E-A2C0-DD4A8CA9F6A1}"/>
              </a:ext>
            </a:extLst>
          </p:cNvPr>
          <p:cNvSpPr/>
          <p:nvPr/>
        </p:nvSpPr>
        <p:spPr>
          <a:xfrm>
            <a:off x="2049854" y="3173239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E57A0F-D249-4A42-9D53-838533F0F587}"/>
              </a:ext>
            </a:extLst>
          </p:cNvPr>
          <p:cNvSpPr/>
          <p:nvPr/>
        </p:nvSpPr>
        <p:spPr>
          <a:xfrm>
            <a:off x="7397436" y="3581400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68E683E-6482-4424-89EE-606BCF0E7A73}"/>
              </a:ext>
            </a:extLst>
          </p:cNvPr>
          <p:cNvSpPr/>
          <p:nvPr/>
        </p:nvSpPr>
        <p:spPr>
          <a:xfrm>
            <a:off x="7998736" y="5352861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02E2CF5-E868-4054-9BF2-9A2C5CDADAEA}"/>
              </a:ext>
            </a:extLst>
          </p:cNvPr>
          <p:cNvSpPr/>
          <p:nvPr/>
        </p:nvSpPr>
        <p:spPr>
          <a:xfrm>
            <a:off x="2916723" y="4730434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C8FAA8-C8A3-4C7F-9D8C-998CEB99A505}"/>
              </a:ext>
            </a:extLst>
          </p:cNvPr>
          <p:cNvSpPr/>
          <p:nvPr/>
        </p:nvSpPr>
        <p:spPr>
          <a:xfrm>
            <a:off x="7443457" y="1192039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FF3775-A5AE-4212-8ED8-C2D2E03C5639}"/>
              </a:ext>
            </a:extLst>
          </p:cNvPr>
          <p:cNvSpPr/>
          <p:nvPr/>
        </p:nvSpPr>
        <p:spPr>
          <a:xfrm>
            <a:off x="4876799" y="4730434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3240A8-7E5E-43F4-A043-97BAEBC46343}"/>
              </a:ext>
            </a:extLst>
          </p:cNvPr>
          <p:cNvCxnSpPr>
            <a:stCxn id="10" idx="3"/>
            <a:endCxn id="16" idx="2"/>
          </p:cNvCxnSpPr>
          <p:nvPr/>
        </p:nvCxnSpPr>
        <p:spPr>
          <a:xfrm flipV="1">
            <a:off x="1457608" y="1603972"/>
            <a:ext cx="2578728" cy="58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392A76-3754-4D25-A15F-43F8C4E3AF4D}"/>
              </a:ext>
            </a:extLst>
          </p:cNvPr>
          <p:cNvCxnSpPr>
            <a:cxnSpLocks/>
            <a:stCxn id="26" idx="2"/>
            <a:endCxn id="16" idx="6"/>
          </p:cNvCxnSpPr>
          <p:nvPr/>
        </p:nvCxnSpPr>
        <p:spPr>
          <a:xfrm flipH="1">
            <a:off x="4796827" y="1576812"/>
            <a:ext cx="2646630" cy="2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7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8"/>
          <a:stretch/>
        </p:blipFill>
        <p:spPr bwMode="auto">
          <a:xfrm>
            <a:off x="352425" y="1227960"/>
            <a:ext cx="8039266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8591550" y="1781175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8591550" y="3324225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8591550" y="4533901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3" r="1"/>
          <a:stretch/>
        </p:blipFill>
        <p:spPr bwMode="auto">
          <a:xfrm>
            <a:off x="571500" y="1313685"/>
            <a:ext cx="4010191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479107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479107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479107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06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소스 이미지 보기">
            <a:extLst>
              <a:ext uri="{FF2B5EF4-FFF2-40B4-BE49-F238E27FC236}">
                <a16:creationId xmlns:a16="http://schemas.microsoft.com/office/drawing/2014/main" id="{6FEDF668-122A-4E88-85FC-EBA76E44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700088"/>
            <a:ext cx="99726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B49618-DCA3-42A6-8B96-21D02F40C79D}"/>
              </a:ext>
            </a:extLst>
          </p:cNvPr>
          <p:cNvSpPr/>
          <p:nvPr/>
        </p:nvSpPr>
        <p:spPr>
          <a:xfrm>
            <a:off x="9163050" y="318135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53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3" r="1"/>
          <a:stretch/>
        </p:blipFill>
        <p:spPr bwMode="auto">
          <a:xfrm>
            <a:off x="571500" y="1313685"/>
            <a:ext cx="4010191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479107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479107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479107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0F0FE-2C1D-4785-9A5B-F839ACC11B1C}"/>
              </a:ext>
            </a:extLst>
          </p:cNvPr>
          <p:cNvSpPr/>
          <p:nvPr/>
        </p:nvSpPr>
        <p:spPr>
          <a:xfrm>
            <a:off x="8267700" y="88506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우리가 보내려는</a:t>
            </a:r>
            <a:endParaRPr lang="en-US" altLang="ko-KR" dirty="0"/>
          </a:p>
          <a:p>
            <a:pPr algn="ctr"/>
            <a:r>
              <a:rPr lang="ko-KR" altLang="en-US" dirty="0"/>
              <a:t>변수나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D34C7-2D96-4B2B-B97E-58C14740DEF6}"/>
              </a:ext>
            </a:extLst>
          </p:cNvPr>
          <p:cNvSpPr/>
          <p:nvPr/>
        </p:nvSpPr>
        <p:spPr>
          <a:xfrm>
            <a:off x="8267700" y="222885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29359-AA64-4C2E-835A-D5F80D6E5919}"/>
              </a:ext>
            </a:extLst>
          </p:cNvPr>
          <p:cNvSpPr/>
          <p:nvPr/>
        </p:nvSpPr>
        <p:spPr>
          <a:xfrm>
            <a:off x="8267700" y="3605212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535E6C-DCD0-43FB-98EA-B6981F87D7FD}"/>
              </a:ext>
            </a:extLst>
          </p:cNvPr>
          <p:cNvSpPr/>
          <p:nvPr/>
        </p:nvSpPr>
        <p:spPr>
          <a:xfrm>
            <a:off x="8267700" y="4695826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5352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20F0FE-2C1D-4785-9A5B-F839ACC11B1C}"/>
              </a:ext>
            </a:extLst>
          </p:cNvPr>
          <p:cNvSpPr/>
          <p:nvPr/>
        </p:nvSpPr>
        <p:spPr>
          <a:xfrm>
            <a:off x="1352550" y="2109788"/>
            <a:ext cx="99441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6FD7B-AAB4-459F-A84D-CCF77E476824}"/>
              </a:ext>
            </a:extLst>
          </p:cNvPr>
          <p:cNvSpPr/>
          <p:nvPr/>
        </p:nvSpPr>
        <p:spPr>
          <a:xfrm>
            <a:off x="-187642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A93300-020B-4D83-A552-6BB1319E6103}"/>
              </a:ext>
            </a:extLst>
          </p:cNvPr>
          <p:cNvSpPr/>
          <p:nvPr/>
        </p:nvSpPr>
        <p:spPr>
          <a:xfrm>
            <a:off x="-187642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2A5E7-07C3-419F-AE59-4C171B2A233C}"/>
              </a:ext>
            </a:extLst>
          </p:cNvPr>
          <p:cNvSpPr/>
          <p:nvPr/>
        </p:nvSpPr>
        <p:spPr>
          <a:xfrm>
            <a:off x="-187642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11F517-05E1-4858-B042-754A50858E9E}"/>
              </a:ext>
            </a:extLst>
          </p:cNvPr>
          <p:cNvSpPr/>
          <p:nvPr/>
        </p:nvSpPr>
        <p:spPr>
          <a:xfrm>
            <a:off x="1352550" y="3428999"/>
            <a:ext cx="9944100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MTU</a:t>
            </a:r>
            <a:r>
              <a:rPr lang="ko-KR" altLang="en-US" dirty="0"/>
              <a:t>를 기준으로 잘라냅니다</a:t>
            </a:r>
            <a:r>
              <a:rPr lang="en-US" altLang="ko-KR" dirty="0"/>
              <a:t>. </a:t>
            </a:r>
            <a:r>
              <a:rPr lang="ko-KR" altLang="en-US" dirty="0"/>
              <a:t>자기가 붙인 헤더 포함해서</a:t>
            </a:r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C3ABB787-5A61-408B-B069-B436296C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1754"/>
              </p:ext>
            </p:extLst>
          </p:nvPr>
        </p:nvGraphicFramePr>
        <p:xfrm>
          <a:off x="1409696" y="4010025"/>
          <a:ext cx="9886954" cy="133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22">
                  <a:extLst>
                    <a:ext uri="{9D8B030D-6E8A-4147-A177-3AD203B41FA5}">
                      <a16:colId xmlns:a16="http://schemas.microsoft.com/office/drawing/2014/main" val="3648190467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685281774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2426753732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2368416480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1723021484"/>
                    </a:ext>
                  </a:extLst>
                </a:gridCol>
                <a:gridCol w="2196191">
                  <a:extLst>
                    <a:ext uri="{9D8B030D-6E8A-4147-A177-3AD203B41FA5}">
                      <a16:colId xmlns:a16="http://schemas.microsoft.com/office/drawing/2014/main" val="93876710"/>
                    </a:ext>
                  </a:extLst>
                </a:gridCol>
                <a:gridCol w="628653">
                  <a:extLst>
                    <a:ext uri="{9D8B030D-6E8A-4147-A177-3AD203B41FA5}">
                      <a16:colId xmlns:a16="http://schemas.microsoft.com/office/drawing/2014/main" val="810035482"/>
                    </a:ext>
                  </a:extLst>
                </a:gridCol>
              </a:tblGrid>
              <a:tr h="1331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3C59E-6031-4523-8654-F6279EE45745}"/>
              </a:ext>
            </a:extLst>
          </p:cNvPr>
          <p:cNvSpPr/>
          <p:nvPr/>
        </p:nvSpPr>
        <p:spPr>
          <a:xfrm>
            <a:off x="4052887" y="442436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4795837" y="44434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7439025" y="42910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26094-863A-465A-B05F-64DDC4F994E9}"/>
              </a:ext>
            </a:extLst>
          </p:cNvPr>
          <p:cNvSpPr/>
          <p:nvPr/>
        </p:nvSpPr>
        <p:spPr>
          <a:xfrm>
            <a:off x="7591425" y="44434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3D9BD-CF74-46D0-BF72-5783CB1357C1}"/>
              </a:ext>
            </a:extLst>
          </p:cNvPr>
          <p:cNvSpPr/>
          <p:nvPr/>
        </p:nvSpPr>
        <p:spPr>
          <a:xfrm>
            <a:off x="7743825" y="45958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18E3-80EC-4EA7-8610-B24D19ECEDF7}"/>
              </a:ext>
            </a:extLst>
          </p:cNvPr>
          <p:cNvSpPr/>
          <p:nvPr/>
        </p:nvSpPr>
        <p:spPr>
          <a:xfrm>
            <a:off x="7896225" y="47482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D9480-F756-4252-A174-D5C3F01E9090}"/>
              </a:ext>
            </a:extLst>
          </p:cNvPr>
          <p:cNvSpPr/>
          <p:nvPr/>
        </p:nvSpPr>
        <p:spPr>
          <a:xfrm>
            <a:off x="8048625" y="49006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3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3C59E-6031-4523-8654-F6279EE45745}"/>
              </a:ext>
            </a:extLst>
          </p:cNvPr>
          <p:cNvSpPr/>
          <p:nvPr/>
        </p:nvSpPr>
        <p:spPr>
          <a:xfrm>
            <a:off x="4052887" y="442436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4795837" y="44434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5767389" y="5700711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26094-863A-465A-B05F-64DDC4F994E9}"/>
              </a:ext>
            </a:extLst>
          </p:cNvPr>
          <p:cNvSpPr/>
          <p:nvPr/>
        </p:nvSpPr>
        <p:spPr>
          <a:xfrm>
            <a:off x="5767389" y="4543425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3D9BD-CF74-46D0-BF72-5783CB1357C1}"/>
              </a:ext>
            </a:extLst>
          </p:cNvPr>
          <p:cNvSpPr/>
          <p:nvPr/>
        </p:nvSpPr>
        <p:spPr>
          <a:xfrm>
            <a:off x="6593682" y="4543424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18E3-80EC-4EA7-8610-B24D19ECEDF7}"/>
              </a:ext>
            </a:extLst>
          </p:cNvPr>
          <p:cNvSpPr/>
          <p:nvPr/>
        </p:nvSpPr>
        <p:spPr>
          <a:xfrm>
            <a:off x="7362825" y="4662487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D9480-F756-4252-A174-D5C3F01E9090}"/>
              </a:ext>
            </a:extLst>
          </p:cNvPr>
          <p:cNvSpPr/>
          <p:nvPr/>
        </p:nvSpPr>
        <p:spPr>
          <a:xfrm>
            <a:off x="8048625" y="49006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66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r>
              <a:rPr lang="ko-KR" altLang="en-US" dirty="0"/>
              <a:t>난 </a:t>
            </a:r>
            <a:r>
              <a:rPr lang="ko-KR" altLang="en-US" dirty="0" err="1"/>
              <a:t>안받았음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3C59E-6031-4523-8654-F6279EE45745}"/>
              </a:ext>
            </a:extLst>
          </p:cNvPr>
          <p:cNvSpPr/>
          <p:nvPr/>
        </p:nvSpPr>
        <p:spPr>
          <a:xfrm>
            <a:off x="3871912" y="674846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4614862" y="67675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5586414" y="8024811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26094-863A-465A-B05F-64DDC4F994E9}"/>
              </a:ext>
            </a:extLst>
          </p:cNvPr>
          <p:cNvSpPr/>
          <p:nvPr/>
        </p:nvSpPr>
        <p:spPr>
          <a:xfrm>
            <a:off x="5586414" y="6867525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3D9BD-CF74-46D0-BF72-5783CB1357C1}"/>
              </a:ext>
            </a:extLst>
          </p:cNvPr>
          <p:cNvSpPr/>
          <p:nvPr/>
        </p:nvSpPr>
        <p:spPr>
          <a:xfrm>
            <a:off x="6412707" y="6867524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18E3-80EC-4EA7-8610-B24D19ECEDF7}"/>
              </a:ext>
            </a:extLst>
          </p:cNvPr>
          <p:cNvSpPr/>
          <p:nvPr/>
        </p:nvSpPr>
        <p:spPr>
          <a:xfrm>
            <a:off x="7181850" y="6986587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D9480-F756-4252-A174-D5C3F01E9090}"/>
              </a:ext>
            </a:extLst>
          </p:cNvPr>
          <p:cNvSpPr/>
          <p:nvPr/>
        </p:nvSpPr>
        <p:spPr>
          <a:xfrm>
            <a:off x="7867650" y="72247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237</Words>
  <Application>Microsoft Office PowerPoint</Application>
  <PresentationFormat>와이드스크린</PresentationFormat>
  <Paragraphs>130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</cp:revision>
  <dcterms:created xsi:type="dcterms:W3CDTF">2022-03-16T10:25:03Z</dcterms:created>
  <dcterms:modified xsi:type="dcterms:W3CDTF">2022-04-04T06:13:56Z</dcterms:modified>
</cp:coreProperties>
</file>