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4" r:id="rId3"/>
    <p:sldId id="265" r:id="rId4"/>
    <p:sldId id="278" r:id="rId5"/>
    <p:sldId id="266" r:id="rId6"/>
    <p:sldId id="267" r:id="rId7"/>
    <p:sldId id="281" r:id="rId8"/>
    <p:sldId id="271" r:id="rId9"/>
    <p:sldId id="283" r:id="rId10"/>
    <p:sldId id="277" r:id="rId11"/>
    <p:sldId id="275" r:id="rId12"/>
    <p:sldId id="282" r:id="rId13"/>
    <p:sldId id="284" r:id="rId14"/>
    <p:sldId id="285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8EA1D8"/>
    <a:srgbClr val="134873"/>
    <a:srgbClr val="4695C6"/>
    <a:srgbClr val="1B2A6B"/>
    <a:srgbClr val="99FF66"/>
    <a:srgbClr val="FFFF00"/>
    <a:srgbClr val="0066FF"/>
    <a:srgbClr val="0000FF"/>
    <a:srgbClr val="0D0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443EF-0C17-4337-BE13-124D58D1554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DA07-AB2D-411E-8E17-8BF418752E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8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0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3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2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6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6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55AF-FF74-4519-8DDD-679BDF759D98}" type="datetimeFigureOut">
              <a:rPr lang="ko-KR" altLang="en-US" smtClean="0"/>
              <a:pPr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823F-C04C-4C47-9D27-970FEF5449A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1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4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52669" y="47687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6377" y="5138085"/>
            <a:ext cx="958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박인환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유의상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최우중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노원호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47542" y="1596996"/>
            <a:ext cx="3168352" cy="2160240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35696" y="2132856"/>
            <a:ext cx="554461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#Mobile Controller</a:t>
            </a:r>
            <a:endParaRPr lang="ko-KR" altLang="en-US" sz="4800" b="1" dirty="0"/>
          </a:p>
        </p:txBody>
      </p:sp>
      <p:sp>
        <p:nvSpPr>
          <p:cNvPr id="5" name="직사각형 4"/>
          <p:cNvSpPr/>
          <p:nvPr/>
        </p:nvSpPr>
        <p:spPr>
          <a:xfrm>
            <a:off x="1347542" y="1596996"/>
            <a:ext cx="3168352" cy="21602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23662" y="630002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노원호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Part.5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개발계획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27784" y="1403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개발계획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2555776" y="1916832"/>
            <a:ext cx="523893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휠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메인화면구성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사용설명서 추가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서버측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프로그램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최소화시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트레이로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보내기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타블렛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기능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스피커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7.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시간이 남으면 스피커와 마우스를 한번에 사용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Part.5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개발</a:t>
            </a:r>
            <a:r>
              <a:rPr lang="ko-KR" altLang="en-US" b="1" dirty="0" smtClean="0">
                <a:solidFill>
                  <a:srgbClr val="134873"/>
                </a:solidFill>
              </a:rPr>
              <a:t>계획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928728" y="620688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타블렛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스피커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483768" y="1988840"/>
            <a:ext cx="1622041" cy="2559346"/>
            <a:chOff x="2304072" y="1373710"/>
            <a:chExt cx="2833352" cy="4470620"/>
          </a:xfrm>
        </p:grpSpPr>
        <p:grpSp>
          <p:nvGrpSpPr>
            <p:cNvPr id="32" name="그룹 31"/>
            <p:cNvGrpSpPr/>
            <p:nvPr/>
          </p:nvGrpSpPr>
          <p:grpSpPr>
            <a:xfrm>
              <a:off x="2304072" y="1373710"/>
              <a:ext cx="2833352" cy="4470620"/>
              <a:chOff x="5868144" y="2890299"/>
              <a:chExt cx="1584176" cy="29523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5868144" y="2890299"/>
                <a:ext cx="1584176" cy="2952328"/>
              </a:xfrm>
              <a:prstGeom prst="roundRect">
                <a:avLst>
                  <a:gd name="adj" fmla="val 1365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6569472" y="5574574"/>
                <a:ext cx="181520" cy="18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모서리가 둥근 직사각형 38"/>
            <p:cNvSpPr/>
            <p:nvPr/>
          </p:nvSpPr>
          <p:spPr>
            <a:xfrm>
              <a:off x="2430810" y="1556792"/>
              <a:ext cx="2573238" cy="3816424"/>
            </a:xfrm>
            <a:prstGeom prst="roundRect">
              <a:avLst>
                <a:gd name="adj" fmla="val 136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771800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400" dirty="0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779912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</a:t>
              </a:r>
              <a:endParaRPr lang="ko-KR" altLang="en-US" sz="1400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283968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</a:t>
              </a:r>
              <a:endParaRPr lang="ko-KR" altLang="en-US" sz="1400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275856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T</a:t>
              </a:r>
              <a:endParaRPr lang="ko-KR" altLang="en-US" sz="14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55776" y="48691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타블렛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96136" y="486916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스피커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 rot="1800000" flipH="1">
            <a:off x="3491879" y="2996964"/>
            <a:ext cx="48004" cy="288020"/>
            <a:chOff x="9468544" y="1988840"/>
            <a:chExt cx="216024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468544" y="1988840"/>
              <a:ext cx="216024" cy="64807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/>
            <p:cNvSpPr/>
            <p:nvPr/>
          </p:nvSpPr>
          <p:spPr>
            <a:xfrm flipV="1">
              <a:off x="9468544" y="2636912"/>
              <a:ext cx="216024" cy="288032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자유형 77"/>
          <p:cNvSpPr/>
          <p:nvPr/>
        </p:nvSpPr>
        <p:spPr>
          <a:xfrm>
            <a:off x="2915816" y="2852937"/>
            <a:ext cx="581025" cy="533400"/>
          </a:xfrm>
          <a:custGeom>
            <a:avLst/>
            <a:gdLst>
              <a:gd name="connsiteX0" fmla="*/ 542925 w 542925"/>
              <a:gd name="connsiteY0" fmla="*/ 295275 h 523875"/>
              <a:gd name="connsiteX1" fmla="*/ 533400 w 542925"/>
              <a:gd name="connsiteY1" fmla="*/ 266700 h 523875"/>
              <a:gd name="connsiteX2" fmla="*/ 514350 w 542925"/>
              <a:gd name="connsiteY2" fmla="*/ 114300 h 523875"/>
              <a:gd name="connsiteX3" fmla="*/ 485775 w 542925"/>
              <a:gd name="connsiteY3" fmla="*/ 57150 h 523875"/>
              <a:gd name="connsiteX4" fmla="*/ 428625 w 542925"/>
              <a:gd name="connsiteY4" fmla="*/ 38100 h 523875"/>
              <a:gd name="connsiteX5" fmla="*/ 371475 w 542925"/>
              <a:gd name="connsiteY5" fmla="*/ 19050 h 523875"/>
              <a:gd name="connsiteX6" fmla="*/ 342900 w 542925"/>
              <a:gd name="connsiteY6" fmla="*/ 9525 h 523875"/>
              <a:gd name="connsiteX7" fmla="*/ 314325 w 542925"/>
              <a:gd name="connsiteY7" fmla="*/ 0 h 523875"/>
              <a:gd name="connsiteX8" fmla="*/ 190500 w 542925"/>
              <a:gd name="connsiteY8" fmla="*/ 9525 h 523875"/>
              <a:gd name="connsiteX9" fmla="*/ 133350 w 542925"/>
              <a:gd name="connsiteY9" fmla="*/ 28575 h 523875"/>
              <a:gd name="connsiteX10" fmla="*/ 104775 w 542925"/>
              <a:gd name="connsiteY10" fmla="*/ 57150 h 523875"/>
              <a:gd name="connsiteX11" fmla="*/ 76200 w 542925"/>
              <a:gd name="connsiteY11" fmla="*/ 76200 h 523875"/>
              <a:gd name="connsiteX12" fmla="*/ 38100 w 542925"/>
              <a:gd name="connsiteY12" fmla="*/ 133350 h 523875"/>
              <a:gd name="connsiteX13" fmla="*/ 19050 w 542925"/>
              <a:gd name="connsiteY13" fmla="*/ 161925 h 523875"/>
              <a:gd name="connsiteX14" fmla="*/ 0 w 542925"/>
              <a:gd name="connsiteY14" fmla="*/ 219075 h 523875"/>
              <a:gd name="connsiteX15" fmla="*/ 28575 w 542925"/>
              <a:gd name="connsiteY15" fmla="*/ 400050 h 523875"/>
              <a:gd name="connsiteX16" fmla="*/ 66675 w 542925"/>
              <a:gd name="connsiteY16" fmla="*/ 457200 h 523875"/>
              <a:gd name="connsiteX17" fmla="*/ 123825 w 542925"/>
              <a:gd name="connsiteY17" fmla="*/ 485775 h 523875"/>
              <a:gd name="connsiteX18" fmla="*/ 152400 w 542925"/>
              <a:gd name="connsiteY18" fmla="*/ 504825 h 523875"/>
              <a:gd name="connsiteX19" fmla="*/ 209550 w 542925"/>
              <a:gd name="connsiteY19" fmla="*/ 523875 h 523875"/>
              <a:gd name="connsiteX20" fmla="*/ 400050 w 542925"/>
              <a:gd name="connsiteY20" fmla="*/ 514350 h 523875"/>
              <a:gd name="connsiteX21" fmla="*/ 428625 w 542925"/>
              <a:gd name="connsiteY21" fmla="*/ 504825 h 523875"/>
              <a:gd name="connsiteX22" fmla="*/ 457200 w 542925"/>
              <a:gd name="connsiteY22" fmla="*/ 485775 h 523875"/>
              <a:gd name="connsiteX23" fmla="*/ 476250 w 542925"/>
              <a:gd name="connsiteY23" fmla="*/ 457200 h 523875"/>
              <a:gd name="connsiteX24" fmla="*/ 504825 w 542925"/>
              <a:gd name="connsiteY24" fmla="*/ 438150 h 523875"/>
              <a:gd name="connsiteX25" fmla="*/ 523875 w 542925"/>
              <a:gd name="connsiteY25" fmla="*/ 381000 h 523875"/>
              <a:gd name="connsiteX26" fmla="*/ 542925 w 542925"/>
              <a:gd name="connsiteY26" fmla="*/ 295275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42925" h="523875">
                <a:moveTo>
                  <a:pt x="542925" y="295275"/>
                </a:moveTo>
                <a:cubicBezTo>
                  <a:pt x="539750" y="285750"/>
                  <a:pt x="535051" y="276604"/>
                  <a:pt x="533400" y="266700"/>
                </a:cubicBezTo>
                <a:cubicBezTo>
                  <a:pt x="520193" y="187457"/>
                  <a:pt x="528880" y="186951"/>
                  <a:pt x="514350" y="114300"/>
                </a:cubicBezTo>
                <a:cubicBezTo>
                  <a:pt x="511533" y="100213"/>
                  <a:pt x="498619" y="65177"/>
                  <a:pt x="485775" y="57150"/>
                </a:cubicBezTo>
                <a:cubicBezTo>
                  <a:pt x="468747" y="46507"/>
                  <a:pt x="447675" y="44450"/>
                  <a:pt x="428625" y="38100"/>
                </a:cubicBezTo>
                <a:lnTo>
                  <a:pt x="371475" y="19050"/>
                </a:lnTo>
                <a:lnTo>
                  <a:pt x="342900" y="9525"/>
                </a:lnTo>
                <a:lnTo>
                  <a:pt x="314325" y="0"/>
                </a:lnTo>
                <a:cubicBezTo>
                  <a:pt x="273050" y="3175"/>
                  <a:pt x="231390" y="3069"/>
                  <a:pt x="190500" y="9525"/>
                </a:cubicBezTo>
                <a:cubicBezTo>
                  <a:pt x="170665" y="12657"/>
                  <a:pt x="133350" y="28575"/>
                  <a:pt x="133350" y="28575"/>
                </a:cubicBezTo>
                <a:cubicBezTo>
                  <a:pt x="123825" y="38100"/>
                  <a:pt x="115123" y="48526"/>
                  <a:pt x="104775" y="57150"/>
                </a:cubicBezTo>
                <a:cubicBezTo>
                  <a:pt x="95981" y="64479"/>
                  <a:pt x="83738" y="67585"/>
                  <a:pt x="76200" y="76200"/>
                </a:cubicBezTo>
                <a:cubicBezTo>
                  <a:pt x="61123" y="93430"/>
                  <a:pt x="50800" y="114300"/>
                  <a:pt x="38100" y="133350"/>
                </a:cubicBezTo>
                <a:cubicBezTo>
                  <a:pt x="31750" y="142875"/>
                  <a:pt x="22670" y="151065"/>
                  <a:pt x="19050" y="161925"/>
                </a:cubicBezTo>
                <a:lnTo>
                  <a:pt x="0" y="219075"/>
                </a:lnTo>
                <a:cubicBezTo>
                  <a:pt x="2422" y="250567"/>
                  <a:pt x="626" y="358127"/>
                  <a:pt x="28575" y="400050"/>
                </a:cubicBezTo>
                <a:cubicBezTo>
                  <a:pt x="41275" y="419100"/>
                  <a:pt x="47625" y="444500"/>
                  <a:pt x="66675" y="457200"/>
                </a:cubicBezTo>
                <a:cubicBezTo>
                  <a:pt x="148567" y="511795"/>
                  <a:pt x="44955" y="446340"/>
                  <a:pt x="123825" y="485775"/>
                </a:cubicBezTo>
                <a:cubicBezTo>
                  <a:pt x="134064" y="490895"/>
                  <a:pt x="141939" y="500176"/>
                  <a:pt x="152400" y="504825"/>
                </a:cubicBezTo>
                <a:cubicBezTo>
                  <a:pt x="170750" y="512980"/>
                  <a:pt x="209550" y="523875"/>
                  <a:pt x="209550" y="523875"/>
                </a:cubicBezTo>
                <a:cubicBezTo>
                  <a:pt x="273050" y="520700"/>
                  <a:pt x="336710" y="519858"/>
                  <a:pt x="400050" y="514350"/>
                </a:cubicBezTo>
                <a:cubicBezTo>
                  <a:pt x="410052" y="513480"/>
                  <a:pt x="419645" y="509315"/>
                  <a:pt x="428625" y="504825"/>
                </a:cubicBezTo>
                <a:cubicBezTo>
                  <a:pt x="438864" y="499705"/>
                  <a:pt x="447675" y="492125"/>
                  <a:pt x="457200" y="485775"/>
                </a:cubicBezTo>
                <a:cubicBezTo>
                  <a:pt x="463550" y="476250"/>
                  <a:pt x="468155" y="465295"/>
                  <a:pt x="476250" y="457200"/>
                </a:cubicBezTo>
                <a:cubicBezTo>
                  <a:pt x="484345" y="449105"/>
                  <a:pt x="498758" y="447858"/>
                  <a:pt x="504825" y="438150"/>
                </a:cubicBezTo>
                <a:cubicBezTo>
                  <a:pt x="515468" y="421122"/>
                  <a:pt x="519937" y="400691"/>
                  <a:pt x="523875" y="381000"/>
                </a:cubicBezTo>
                <a:lnTo>
                  <a:pt x="542925" y="29527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9144000" y="1844824"/>
            <a:ext cx="1584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클릭하면 연필 돌아가고 동그라미 생김</a:t>
            </a:r>
            <a:endParaRPr lang="en-US" altLang="ko-KR" dirty="0" smtClean="0"/>
          </a:p>
          <a:p>
            <a:r>
              <a:rPr lang="ko-KR" altLang="en-US" dirty="0" smtClean="0"/>
              <a:t>스피커는 그냥 날아오기</a:t>
            </a:r>
            <a:endParaRPr lang="ko-KR" altLang="en-US" dirty="0"/>
          </a:p>
        </p:txBody>
      </p:sp>
      <p:grpSp>
        <p:nvGrpSpPr>
          <p:cNvPr id="84" name="그룹 55"/>
          <p:cNvGrpSpPr/>
          <p:nvPr/>
        </p:nvGrpSpPr>
        <p:grpSpPr>
          <a:xfrm>
            <a:off x="5870157" y="1971588"/>
            <a:ext cx="1667678" cy="2631354"/>
            <a:chOff x="5868144" y="2890299"/>
            <a:chExt cx="1584176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6" name="모서리가 둥근 직사각형 95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5944754" y="2079348"/>
            <a:ext cx="1514578" cy="2246302"/>
          </a:xfrm>
          <a:prstGeom prst="roundRect">
            <a:avLst>
              <a:gd name="adj" fmla="val 136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6145456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</a:t>
            </a:r>
            <a:endParaRPr lang="ko-KR" altLang="en-US" sz="14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738819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400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35501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</a:t>
            </a:r>
            <a:endParaRPr lang="ko-KR" altLang="en-US" sz="140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6442138" y="2121731"/>
            <a:ext cx="248692" cy="147106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</a:t>
            </a:r>
            <a:endParaRPr lang="ko-KR" altLang="en-US" sz="1400" dirty="0"/>
          </a:p>
        </p:txBody>
      </p:sp>
      <p:sp>
        <p:nvSpPr>
          <p:cNvPr id="90" name="이등변 삼각형 2"/>
          <p:cNvSpPr/>
          <p:nvPr/>
        </p:nvSpPr>
        <p:spPr>
          <a:xfrm rot="5400000">
            <a:off x="6570032" y="3095796"/>
            <a:ext cx="283693" cy="200417"/>
          </a:xfrm>
          <a:prstGeom prst="triangle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66"/>
          <p:cNvGrpSpPr/>
          <p:nvPr/>
        </p:nvGrpSpPr>
        <p:grpSpPr>
          <a:xfrm>
            <a:off x="6145456" y="4113735"/>
            <a:ext cx="1144343" cy="49858"/>
            <a:chOff x="6300192" y="4467845"/>
            <a:chExt cx="1944216" cy="84708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6300192" y="4509120"/>
              <a:ext cx="194421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54"/>
            <p:cNvGrpSpPr/>
            <p:nvPr/>
          </p:nvGrpSpPr>
          <p:grpSpPr>
            <a:xfrm>
              <a:off x="6300192" y="4467845"/>
              <a:ext cx="1008112" cy="84708"/>
              <a:chOff x="6300192" y="4467845"/>
              <a:chExt cx="1008112" cy="84708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6300192" y="4509120"/>
                <a:ext cx="936104" cy="0"/>
              </a:xfrm>
              <a:prstGeom prst="line">
                <a:avLst/>
              </a:prstGeom>
              <a:ln w="38100">
                <a:solidFill>
                  <a:srgbClr val="66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타원 94"/>
              <p:cNvSpPr/>
              <p:nvPr/>
            </p:nvSpPr>
            <p:spPr>
              <a:xfrm>
                <a:off x="7223596" y="4467845"/>
                <a:ext cx="84708" cy="84708"/>
              </a:xfrm>
              <a:prstGeom prst="ellipse">
                <a:avLst/>
              </a:prstGeom>
              <a:solidFill>
                <a:srgbClr val="8EA1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8" name="그룹 107"/>
          <p:cNvGrpSpPr/>
          <p:nvPr/>
        </p:nvGrpSpPr>
        <p:grpSpPr>
          <a:xfrm>
            <a:off x="4427984" y="2348880"/>
            <a:ext cx="2160240" cy="792088"/>
            <a:chOff x="4427984" y="2348880"/>
            <a:chExt cx="2160240" cy="792088"/>
          </a:xfrm>
        </p:grpSpPr>
        <p:cxnSp>
          <p:nvCxnSpPr>
            <p:cNvPr id="98" name="직선 화살표 연결선 97"/>
            <p:cNvCxnSpPr/>
            <p:nvPr/>
          </p:nvCxnSpPr>
          <p:spPr>
            <a:xfrm>
              <a:off x="5652120" y="2636912"/>
              <a:ext cx="936104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427984" y="2348880"/>
              <a:ext cx="1354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재생 및 정지</a:t>
              </a: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499992" y="3140968"/>
            <a:ext cx="1800200" cy="936104"/>
            <a:chOff x="4499992" y="3140968"/>
            <a:chExt cx="1800200" cy="936104"/>
          </a:xfrm>
        </p:grpSpPr>
        <p:cxnSp>
          <p:nvCxnSpPr>
            <p:cNvPr id="100" name="직선 화살표 연결선 99"/>
            <p:cNvCxnSpPr/>
            <p:nvPr/>
          </p:nvCxnSpPr>
          <p:spPr>
            <a:xfrm>
              <a:off x="5724128" y="3501008"/>
              <a:ext cx="576064" cy="576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499992" y="3140968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사운드 조절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0.0213 C -0.00781 0.00972 -0.0066 -0.01389 -0.01163 -0.02731 C -0.01337 -0.03194 -0.01615 -0.03542 -0.01997 -0.03704 C -0.02205 -0.03796 -0.02413 -0.03889 -0.02622 -0.03981 C -0.02726 -0.04028 -0.02934 -0.0412 -0.02934 -0.0412 C -0.0434 -0.03981 -0.05261 -0.03796 -0.06267 -0.02454 C -0.06215 -0.00926 -0.06528 0.01157 -0.05434 0.0213 C -0.05208 0.03032 -0.05521 0.02153 -0.05017 0.02685 C -0.04913 0.02801 -0.04913 0.03009 -0.04809 0.03102 C -0.04427 0.03449 -0.03386 0.03588 -0.02934 0.03657 C -0.02552 0.03611 -0.0217 0.03611 -0.01788 0.03519 C -0.0158 0.03472 -0.01163 0.03241 -0.01163 0.03241 C -0.01094 0.03102 -0.01059 0.0294 -0.00955 0.02824 C -0.00816 0.02662 -0.00052 0.02593 -0.00747 0.0213 Z " pathEditMode="relative" ptsTypes="ffffffffffffff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Part.5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개발계획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27784" y="1403484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계획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916832"/>
            <a:ext cx="6037695" cy="3960440"/>
          </a:xfrm>
          <a:prstGeom prst="roundRect">
            <a:avLst>
              <a:gd name="adj" fmla="val 76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83365" y="2048699"/>
          <a:ext cx="5697475" cy="37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일</a:t>
                      </a:r>
                      <a:endParaRPr lang="ko-KR" altLang="en-US" sz="1400" b="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목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금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7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8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12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14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15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21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22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87824" y="4059820"/>
            <a:ext cx="475252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마우스 휠 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2267744" y="4797152"/>
            <a:ext cx="4824536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디자인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서버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클라이언트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메인화면구성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사용설명서 추가</a:t>
            </a:r>
            <a:r>
              <a:rPr lang="en-US" altLang="ko-KR" sz="1400" b="1" dirty="0" smtClean="0"/>
              <a:t>) 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3059832" y="5445224"/>
            <a:ext cx="4032448" cy="2332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 smtClean="0"/>
              <a:t>타블렛</a:t>
            </a:r>
            <a:r>
              <a:rPr lang="ko-KR" altLang="en-US" sz="1400" b="1" dirty="0" smtClean="0"/>
              <a:t> 기능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Part.5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개발계획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27784" y="140348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계획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916832"/>
            <a:ext cx="6037695" cy="3960440"/>
          </a:xfrm>
          <a:prstGeom prst="roundRect">
            <a:avLst>
              <a:gd name="adj" fmla="val 76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83365" y="2048699"/>
          <a:ext cx="5697475" cy="37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일</a:t>
                      </a:r>
                      <a:endParaRPr lang="ko-KR" altLang="en-US" sz="1400" b="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목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금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6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19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20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26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987824" y="3356992"/>
            <a:ext cx="475252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스피커 </a:t>
            </a:r>
            <a:r>
              <a:rPr lang="ko-KR" altLang="en-US" sz="1400" b="1" dirty="0" err="1" smtClean="0"/>
              <a:t>서버측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2267744" y="4797152"/>
            <a:ext cx="5544616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2267744" y="5445224"/>
            <a:ext cx="1440160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267744" y="4077072"/>
            <a:ext cx="3960440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6" name="직사각형 25"/>
          <p:cNvSpPr/>
          <p:nvPr/>
        </p:nvSpPr>
        <p:spPr>
          <a:xfrm>
            <a:off x="6300192" y="4077072"/>
            <a:ext cx="1512168" cy="2332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스피커 클라이언트</a:t>
            </a:r>
            <a:endParaRPr lang="ko-KR" altLang="en-US" sz="1200" b="1" dirty="0"/>
          </a:p>
        </p:txBody>
      </p:sp>
      <p:sp>
        <p:nvSpPr>
          <p:cNvPr id="27" name="직사각형 26"/>
          <p:cNvSpPr/>
          <p:nvPr/>
        </p:nvSpPr>
        <p:spPr>
          <a:xfrm>
            <a:off x="3779912" y="5445224"/>
            <a:ext cx="2664296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서버프로그램 </a:t>
            </a:r>
            <a:r>
              <a:rPr lang="ko-KR" altLang="en-US" sz="1400" b="1" dirty="0" err="1" smtClean="0"/>
              <a:t>트레이로</a:t>
            </a:r>
            <a:r>
              <a:rPr lang="ko-KR" altLang="en-US" sz="1400" b="1" dirty="0" smtClean="0"/>
              <a:t> 보내기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Part.5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개발계획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227433" y="1340768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627784" y="140348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계획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1916832"/>
            <a:ext cx="6037695" cy="3960440"/>
          </a:xfrm>
          <a:prstGeom prst="roundRect">
            <a:avLst>
              <a:gd name="adj" fmla="val 76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83365" y="2048699"/>
          <a:ext cx="5697475" cy="377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3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일</a:t>
                      </a:r>
                      <a:endParaRPr lang="ko-KR" altLang="en-US" sz="1400" b="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화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목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금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9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10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13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14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16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17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19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20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21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22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23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24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25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26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27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28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HY궁서" pitchFamily="18" charset="-127"/>
                          <a:ea typeface="HY궁서" pitchFamily="18" charset="-127"/>
                        </a:rPr>
                        <a:t>29</a:t>
                      </a:r>
                      <a:endParaRPr lang="ko-KR" altLang="en-US" sz="1400" dirty="0"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6666FF"/>
                          </a:solidFill>
                          <a:latin typeface="HY궁서" pitchFamily="18" charset="-127"/>
                          <a:ea typeface="HY궁서" pitchFamily="18" charset="-127"/>
                        </a:rPr>
                        <a:t>30</a:t>
                      </a:r>
                      <a:endParaRPr lang="ko-KR" altLang="en-US" sz="1400" dirty="0">
                        <a:solidFill>
                          <a:srgbClr val="6666FF"/>
                        </a:solidFill>
                        <a:latin typeface="HY궁서" pitchFamily="18" charset="-127"/>
                        <a:ea typeface="HY궁서" pitchFamily="18" charset="-127"/>
                      </a:endParaRPr>
                    </a:p>
                  </a:txBody>
                  <a:tcPr marL="85105" marR="85105" marT="42553" marB="425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267744" y="3356992"/>
            <a:ext cx="5544616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/>
              <a:t>스피커와 </a:t>
            </a:r>
            <a:r>
              <a:rPr lang="ko-KR" altLang="en-US" sz="1400" b="1" dirty="0" smtClean="0"/>
              <a:t>마우스를 </a:t>
            </a:r>
            <a:r>
              <a:rPr lang="ko-KR" altLang="en-US" sz="1400" b="1" dirty="0" smtClean="0"/>
              <a:t>동시에 사용</a:t>
            </a:r>
            <a:endParaRPr lang="ko-KR" altLang="en-US" sz="1400" b="1" dirty="0"/>
          </a:p>
        </p:txBody>
      </p:sp>
      <p:sp>
        <p:nvSpPr>
          <p:cNvPr id="25" name="직사각형 24"/>
          <p:cNvSpPr/>
          <p:nvPr/>
        </p:nvSpPr>
        <p:spPr>
          <a:xfrm>
            <a:off x="2267744" y="4077072"/>
            <a:ext cx="547260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6372200" y="2708920"/>
            <a:ext cx="1512168" cy="233276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963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4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907704" y="2132856"/>
            <a:ext cx="5328592" cy="4329772"/>
            <a:chOff x="1907704" y="2132856"/>
            <a:chExt cx="5328592" cy="4329772"/>
          </a:xfrm>
        </p:grpSpPr>
        <p:sp>
          <p:nvSpPr>
            <p:cNvPr id="16" name="직사각형 15"/>
            <p:cNvSpPr/>
            <p:nvPr/>
          </p:nvSpPr>
          <p:spPr>
            <a:xfrm>
              <a:off x="2051720" y="2132856"/>
              <a:ext cx="504056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/>
                <a:t>#</a:t>
              </a:r>
              <a:r>
                <a:rPr lang="en-US" altLang="ko-KR" sz="4800" b="1" dirty="0"/>
                <a:t>THANK YOU</a:t>
              </a:r>
              <a:endParaRPr lang="ko-KR" altLang="en-US" sz="4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39952" y="321297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END!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907704" y="2276872"/>
              <a:ext cx="0" cy="648072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236296" y="2276872"/>
              <a:ext cx="0" cy="648072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79912" y="6093296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발표자 </a:t>
              </a:r>
              <a:r>
                <a:rPr lang="en-US" altLang="ko-KR" dirty="0">
                  <a:solidFill>
                    <a:schemeClr val="bg1"/>
                  </a:solidFill>
                </a:rPr>
                <a:t>: </a:t>
              </a:r>
              <a:r>
                <a:rPr lang="ko-KR" altLang="en-US" dirty="0">
                  <a:solidFill>
                    <a:schemeClr val="bg1"/>
                  </a:solidFill>
                </a:rPr>
                <a:t>노원호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3568" y="764704"/>
            <a:ext cx="2962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134873"/>
                </a:solidFill>
              </a:rPr>
              <a:t>INDEX </a:t>
            </a:r>
            <a:r>
              <a:rPr lang="ko-KR" altLang="en-US" sz="4000" b="1" dirty="0">
                <a:solidFill>
                  <a:srgbClr val="134873"/>
                </a:solidFill>
              </a:rPr>
              <a:t>목차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403648" y="1844824"/>
            <a:ext cx="1661674" cy="400110"/>
            <a:chOff x="1403648" y="1844824"/>
            <a:chExt cx="1661674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475656" y="1844824"/>
              <a:ext cx="1589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Part.1 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주제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03648" y="187676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1403648" y="2708920"/>
            <a:ext cx="3380093" cy="400110"/>
            <a:chOff x="1403648" y="2564904"/>
            <a:chExt cx="3380093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1475656" y="2564904"/>
              <a:ext cx="3308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Part.2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필요성 및 기대효과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403648" y="259684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1403648" y="3645024"/>
            <a:ext cx="1661674" cy="400110"/>
            <a:chOff x="1403648" y="3284984"/>
            <a:chExt cx="166167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475656" y="3284984"/>
              <a:ext cx="1589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Part.3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설명</a:t>
              </a: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403648" y="331692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8100392" y="116631"/>
            <a:ext cx="942047" cy="108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1403648" y="4581128"/>
            <a:ext cx="2174635" cy="400110"/>
            <a:chOff x="1403648" y="3284984"/>
            <a:chExt cx="2174635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475656" y="3284984"/>
              <a:ext cx="2102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134873"/>
                  </a:solidFill>
                </a:rPr>
                <a:t>Part.4 </a:t>
              </a:r>
              <a:r>
                <a:rPr lang="ko-KR" altLang="en-US" sz="2000" b="1" dirty="0">
                  <a:solidFill>
                    <a:srgbClr val="134873"/>
                  </a:solidFill>
                </a:rPr>
                <a:t> </a:t>
              </a:r>
              <a:r>
                <a:rPr lang="ko-KR" altLang="en-US" sz="2000" b="1" dirty="0" smtClean="0">
                  <a:solidFill>
                    <a:srgbClr val="134873"/>
                  </a:solidFill>
                </a:rPr>
                <a:t>진행사항</a:t>
              </a:r>
              <a:endParaRPr lang="ko-KR" altLang="en-US" sz="2000" b="1" dirty="0">
                <a:solidFill>
                  <a:srgbClr val="134873"/>
                </a:solidFill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403648" y="331692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403648" y="5661248"/>
            <a:ext cx="2174635" cy="400110"/>
            <a:chOff x="1403648" y="3284984"/>
            <a:chExt cx="2174635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475656" y="3284984"/>
              <a:ext cx="2102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134873"/>
                  </a:solidFill>
                </a:rPr>
                <a:t>Part.5 </a:t>
              </a:r>
              <a:r>
                <a:rPr lang="ko-KR" altLang="en-US" sz="2000" b="1" dirty="0" smtClean="0">
                  <a:solidFill>
                    <a:srgbClr val="134873"/>
                  </a:solidFill>
                </a:rPr>
                <a:t> 개발계획</a:t>
              </a:r>
              <a:endParaRPr lang="ko-KR" altLang="en-US" sz="2000" b="1" dirty="0">
                <a:solidFill>
                  <a:srgbClr val="134873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403648" y="3316925"/>
              <a:ext cx="0" cy="319390"/>
            </a:xfrm>
            <a:prstGeom prst="line">
              <a:avLst/>
            </a:prstGeom>
            <a:ln w="28575">
              <a:solidFill>
                <a:srgbClr val="1348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Part.1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주제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111086" y="2534336"/>
            <a:ext cx="1451612" cy="2705277"/>
            <a:chOff x="5868144" y="2890299"/>
            <a:chExt cx="1584176" cy="295232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2160" y="3068960"/>
              <a:ext cx="1296144" cy="2376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USER\Desktop\911dfb56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49" t="9044" r="22724" b="8715"/>
            <a:stretch/>
          </p:blipFill>
          <p:spPr bwMode="auto">
            <a:xfrm>
              <a:off x="6156176" y="3676026"/>
              <a:ext cx="1008112" cy="1162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3862511" y="3483076"/>
            <a:ext cx="2024578" cy="369332"/>
            <a:chOff x="3862511" y="3483076"/>
            <a:chExt cx="2024578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3862511" y="3483076"/>
              <a:ext cx="1418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connection </a:t>
              </a:r>
              <a:endParaRPr lang="ko-KR" altLang="en-US" dirty="0"/>
            </a:p>
          </p:txBody>
        </p:sp>
        <p:cxnSp>
          <p:nvCxnSpPr>
            <p:cNvPr id="24" name="직선 화살표 연결선 23"/>
            <p:cNvCxnSpPr>
              <a:stCxn id="18" idx="3"/>
            </p:cNvCxnSpPr>
            <p:nvPr/>
          </p:nvCxnSpPr>
          <p:spPr>
            <a:xfrm>
              <a:off x="5281489" y="3667742"/>
              <a:ext cx="60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C:\Users\USER\Desktop\computer-38403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837674"/>
            <a:ext cx="2138394" cy="22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411760" y="1556792"/>
            <a:ext cx="586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안드로이드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스마트폰을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컴퓨터 주변기기로 사용할 수 있다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Part.1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필요성 및 기대효과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84784"/>
            <a:ext cx="5665862" cy="421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Part.2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필요성 및 기대효과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1760" y="154731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204864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프리젠테이션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발표시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리모콘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대용으로 사용할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11760" y="2852936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터치펜을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사용하여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타블렛처럼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사용할 수도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11760" y="370774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스피커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4365104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컴퓨터의 소리를 핸드폰으로 들을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5911" y="5157192"/>
            <a:ext cx="583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멀리 있어도 이어폰을 사용하여 소리를 들을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7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2011409" y="1501217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USER\Desktop\911dfb56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9" t="9044" r="22724" b="8715"/>
          <a:stretch/>
        </p:blipFill>
        <p:spPr bwMode="auto">
          <a:xfrm>
            <a:off x="1997344" y="3656666"/>
            <a:ext cx="400351" cy="46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Part.3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134873"/>
                </a:solidFill>
              </a:rPr>
              <a:t>설명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3404384"/>
            <a:ext cx="1440160" cy="1152128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290643" y="3404384"/>
            <a:ext cx="1440160" cy="1152128"/>
          </a:xfrm>
          <a:prstGeom prst="round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058395" y="3284984"/>
            <a:ext cx="2150691" cy="370101"/>
            <a:chOff x="4067944" y="2712437"/>
            <a:chExt cx="2150691" cy="370101"/>
          </a:xfrm>
        </p:grpSpPr>
        <p:cxnSp>
          <p:nvCxnSpPr>
            <p:cNvPr id="22" name="직선 화살표 연결선 21"/>
            <p:cNvCxnSpPr/>
            <p:nvPr/>
          </p:nvCxnSpPr>
          <p:spPr>
            <a:xfrm>
              <a:off x="4067944" y="3082538"/>
              <a:ext cx="2150691" cy="0"/>
            </a:xfrm>
            <a:prstGeom prst="straightConnector1">
              <a:avLst/>
            </a:prstGeom>
            <a:ln w="12700">
              <a:solidFill>
                <a:srgbClr val="13487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99509" y="271243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스피커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101828" y="3933825"/>
            <a:ext cx="2088232" cy="369332"/>
            <a:chOff x="4111377" y="3361278"/>
            <a:chExt cx="2088232" cy="369332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4111377" y="3730610"/>
              <a:ext cx="2088232" cy="0"/>
            </a:xfrm>
            <a:prstGeom prst="straightConnector1">
              <a:avLst/>
            </a:prstGeom>
            <a:ln w="12700">
              <a:solidFill>
                <a:srgbClr val="13487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44008" y="336127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마우스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72855" y="47123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588972" y="471233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Phone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7931" y="1969676"/>
            <a:ext cx="125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Part.4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진행상황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123728" y="1916832"/>
            <a:ext cx="1666866" cy="2700612"/>
            <a:chOff x="2304072" y="1373710"/>
            <a:chExt cx="2833352" cy="4470620"/>
          </a:xfrm>
        </p:grpSpPr>
        <p:grpSp>
          <p:nvGrpSpPr>
            <p:cNvPr id="46" name="그룹 45"/>
            <p:cNvGrpSpPr/>
            <p:nvPr/>
          </p:nvGrpSpPr>
          <p:grpSpPr>
            <a:xfrm>
              <a:off x="2304072" y="1373710"/>
              <a:ext cx="2833352" cy="4470620"/>
              <a:chOff x="5868144" y="2890299"/>
              <a:chExt cx="1584176" cy="295232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5868144" y="2890299"/>
                <a:ext cx="1584176" cy="2952328"/>
              </a:xfrm>
              <a:prstGeom prst="roundRect">
                <a:avLst>
                  <a:gd name="adj" fmla="val 1365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569472" y="5574574"/>
                <a:ext cx="181520" cy="1815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모서리가 둥근 직사각형 50"/>
            <p:cNvSpPr/>
            <p:nvPr/>
          </p:nvSpPr>
          <p:spPr>
            <a:xfrm>
              <a:off x="2430810" y="1556792"/>
              <a:ext cx="2573238" cy="3816424"/>
            </a:xfrm>
            <a:prstGeom prst="roundRect">
              <a:avLst>
                <a:gd name="adj" fmla="val 136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490448" y="4305261"/>
              <a:ext cx="1010958" cy="88885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L</a:t>
              </a:r>
              <a:endParaRPr lang="ko-KR" altLang="en-US" sz="1100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45303" y="4293096"/>
              <a:ext cx="1010958" cy="88885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585617" y="4377267"/>
              <a:ext cx="275829" cy="744836"/>
            </a:xfrm>
            <a:prstGeom prst="roundRect">
              <a:avLst>
                <a:gd name="adj" fmla="val 50000"/>
              </a:avLst>
            </a:prstGeom>
            <a:solidFill>
              <a:srgbClr val="8EA1D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771800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400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779912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</a:t>
              </a:r>
              <a:endParaRPr lang="ko-KR" altLang="en-US" sz="1400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4283968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</a:t>
              </a:r>
              <a:endParaRPr lang="ko-KR" altLang="en-US" sz="1400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275856" y="1628800"/>
              <a:ext cx="422523" cy="249931"/>
            </a:xfrm>
            <a:prstGeom prst="roundRect">
              <a:avLst/>
            </a:prstGeom>
            <a:solidFill>
              <a:srgbClr val="6666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T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851920" y="2267580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 및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메인화면을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제외한 화면 구성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63080" y="3059668"/>
            <a:ext cx="4381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마우스 기본동작 및 프레젠테이션 조작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2843808" y="2996952"/>
            <a:ext cx="144016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24528" y="980728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첫줄</a:t>
            </a:r>
            <a:r>
              <a:rPr lang="ko-KR" altLang="en-US" dirty="0" smtClean="0"/>
              <a:t> 읽고 </a:t>
            </a:r>
            <a:r>
              <a:rPr lang="ko-KR" altLang="en-US" dirty="0" err="1" smtClean="0"/>
              <a:t>두번째</a:t>
            </a:r>
            <a:r>
              <a:rPr lang="ko-KR" altLang="en-US" dirty="0" smtClean="0"/>
              <a:t> 줄 </a:t>
            </a:r>
            <a:r>
              <a:rPr lang="ko-KR" altLang="en-US" dirty="0" err="1" smtClean="0"/>
              <a:t>읽을때</a:t>
            </a:r>
            <a:r>
              <a:rPr lang="ko-KR" altLang="en-US" dirty="0" smtClean="0"/>
              <a:t> 클릭하면 마우스 커서 움직임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2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-0.00856 C -0.01233 -0.00254 -0.01406 0.00255 -0.01771 0.00672 C -0.01962 0.0088 -0.02396 0.01227 -0.02396 0.01227 C -0.02674 0.02338 -0.02257 0.01042 -0.02812 0.01783 C -0.03368 0.02524 -0.02396 0.01968 -0.03229 0.02338 C -0.03715 0.0426 -0.02205 0.05186 -0.01146 0.05811 C -0.00833 0.05996 -0.00521 0.06181 -0.00208 0.06366 C 0 0.06482 0.00417 0.06644 0.00417 0.06644 C 0.00816 0.06598 0.01441 0.06736 0.01771 0.06227 C 0.02014 0.05857 0.02274 0.05463 0.02396 0.04977 C 0.02431 0.04838 0.02431 0.04653 0.025 0.04561 C 0.02569 0.04468 0.02708 0.04468 0.02813 0.04422 C 0.02951 0.03889 0.03316 0.03195 0.03646 0.02894 C 0.03872 0.02454 0.04149 0.02084 0.04375 0.01644 C 0.03733 0.01065 0.04358 0.01505 0.03125 0.01505 C 0.01771 0.01505 0.00417 0.01412 -0.00937 0.01366 C -0.01354 0.01297 -0.01858 0.01436 -0.02187 0.01088 C -0.02465 0.00787 -0.02344 0.00625 -0.025 0.00255 C -0.0309 -0.0118 -0.02778 -0.00046 -0.03021 -0.00995 C -0.02882 -0.02106 -0.02899 -0.02152 -0.02083 -0.02523 C -0.01875 -0.02615 -0.01667 -0.02708 -0.01458 -0.02801 C -0.01354 -0.02847 -0.01146 -0.02939 -0.01146 -0.02939 C -0.00417 -0.02893 0.00313 -0.0287 0.01042 -0.02801 C 0.01146 -0.02777 0.0125 -0.02708 0.01354 -0.02662 C 0.02535 -0.02268 0.01163 -0.02847 0.025 -0.02245 C 0.02604 -0.02199 0.02813 -0.02106 0.02813 -0.02106 C 0.03646 -0.02222 0.03854 -0.02106 0.04271 -0.02939 C 0.04253 -0.03194 0.04271 -0.04189 0.03958 -0.04467 C 0.03524 -0.04838 0.02552 -0.05231 0.02083 -0.05439 C 0.01962 -0.05486 0.01892 -0.05648 0.01771 -0.05717 C 0.00503 -0.06342 -0.00955 -0.06597 -0.02292 -0.06828 C -0.02535 -0.06782 -0.02795 -0.06805 -0.03021 -0.06689 C -0.03368 -0.06504 -0.03646 -0.05463 -0.0375 -0.05023 C -0.02431 -0.03842 -0.00365 -0.05926 0.00729 -0.04467 " pathEditMode="relative" ptsTypes="fffffffffffffffffffffffffffffffffA">
                                      <p:cBhvr>
                                        <p:cTn id="6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Part.4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진행상황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304072" y="1373710"/>
            <a:ext cx="2833352" cy="4470620"/>
            <a:chOff x="5868144" y="2890299"/>
            <a:chExt cx="1584176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모서리가 둥근 직사각형 21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28728" y="62068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마우스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430810" y="1556792"/>
            <a:ext cx="2573238" cy="3816424"/>
          </a:xfrm>
          <a:prstGeom prst="roundRect">
            <a:avLst>
              <a:gd name="adj" fmla="val 136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90448" y="4305261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45303" y="4293096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85617" y="4377268"/>
            <a:ext cx="275828" cy="744835"/>
          </a:xfrm>
          <a:prstGeom prst="roundRect">
            <a:avLst>
              <a:gd name="adj" fmla="val 50000"/>
            </a:avLst>
          </a:prstGeom>
          <a:solidFill>
            <a:srgbClr val="8EA1D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572000" y="3501008"/>
            <a:ext cx="2900103" cy="1008112"/>
            <a:chOff x="4572000" y="3501008"/>
            <a:chExt cx="2900103" cy="1008112"/>
          </a:xfrm>
        </p:grpSpPr>
        <p:cxnSp>
          <p:nvCxnSpPr>
            <p:cNvPr id="25" name="직선 화살표 연결선 24"/>
            <p:cNvCxnSpPr/>
            <p:nvPr/>
          </p:nvCxnSpPr>
          <p:spPr>
            <a:xfrm flipH="1">
              <a:off x="4572000" y="3789040"/>
              <a:ext cx="1008112" cy="7200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08104" y="3501008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좌클릭과</a:t>
              </a:r>
              <a:r>
                <a:rPr lang="ko-KR" altLang="en-US" dirty="0"/>
                <a:t> </a:t>
              </a:r>
              <a:r>
                <a:rPr lang="ko-KR" altLang="en-US" dirty="0" err="1"/>
                <a:t>우클릭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2771800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779912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83968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</a:t>
            </a:r>
            <a:endParaRPr lang="ko-KR" altLang="en-US" sz="14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75856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</a:t>
            </a:r>
            <a:endParaRPr lang="ko-KR" altLang="en-US" sz="14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3779912" y="1700808"/>
            <a:ext cx="4067040" cy="936104"/>
            <a:chOff x="3779912" y="1700808"/>
            <a:chExt cx="4067040" cy="936104"/>
          </a:xfrm>
        </p:grpSpPr>
        <p:cxnSp>
          <p:nvCxnSpPr>
            <p:cNvPr id="41" name="직선 화살표 연결선 40"/>
            <p:cNvCxnSpPr>
              <a:stCxn id="43" idx="1"/>
            </p:cNvCxnSpPr>
            <p:nvPr/>
          </p:nvCxnSpPr>
          <p:spPr>
            <a:xfrm flipH="1">
              <a:off x="3779912" y="1885474"/>
              <a:ext cx="1872208" cy="7514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52120" y="1700808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마우스 컨트롤 부분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707904" y="4437112"/>
            <a:ext cx="4049279" cy="576064"/>
            <a:chOff x="3707904" y="4437112"/>
            <a:chExt cx="4049279" cy="576064"/>
          </a:xfrm>
        </p:grpSpPr>
        <p:cxnSp>
          <p:nvCxnSpPr>
            <p:cNvPr id="36" name="직선 화살표 연결선 35"/>
            <p:cNvCxnSpPr/>
            <p:nvPr/>
          </p:nvCxnSpPr>
          <p:spPr>
            <a:xfrm flipH="1">
              <a:off x="3707904" y="4653136"/>
              <a:ext cx="1944216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652120" y="4437112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마우스 </a:t>
              </a:r>
              <a:r>
                <a:rPr lang="ko-KR" altLang="en-US" dirty="0" smtClean="0"/>
                <a:t>휠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미완성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144000" y="1484784"/>
            <a:ext cx="24256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마우스컨트롤</a:t>
            </a:r>
            <a:endParaRPr lang="en-US" altLang="ko-KR" dirty="0" smtClean="0"/>
          </a:p>
          <a:p>
            <a:r>
              <a:rPr lang="ko-KR" altLang="en-US" dirty="0" smtClean="0"/>
              <a:t>부분과 </a:t>
            </a:r>
            <a:r>
              <a:rPr lang="ko-KR" altLang="en-US" dirty="0" err="1" smtClean="0"/>
              <a:t>좌클릭</a:t>
            </a:r>
            <a:endParaRPr lang="en-US" altLang="ko-KR" dirty="0" smtClean="0"/>
          </a:p>
          <a:p>
            <a:r>
              <a:rPr lang="ko-KR" altLang="en-US" dirty="0" err="1" smtClean="0"/>
              <a:t>우클릭</a:t>
            </a:r>
            <a:r>
              <a:rPr lang="ko-KR" altLang="en-US" dirty="0" smtClean="0"/>
              <a:t> 기능은</a:t>
            </a:r>
            <a:endParaRPr lang="en-US" altLang="ko-KR" dirty="0" smtClean="0"/>
          </a:p>
          <a:p>
            <a:r>
              <a:rPr lang="ko-KR" altLang="en-US" dirty="0" smtClean="0"/>
              <a:t>구현했습니다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마우스모드에서는</a:t>
            </a:r>
            <a:endParaRPr lang="en-US" altLang="ko-KR" dirty="0" smtClean="0"/>
          </a:p>
          <a:p>
            <a:r>
              <a:rPr lang="ko-KR" altLang="en-US" dirty="0" err="1" smtClean="0"/>
              <a:t>마우스휠만</a:t>
            </a:r>
            <a:r>
              <a:rPr lang="ko-KR" altLang="en-US" dirty="0" smtClean="0"/>
              <a:t> 구현하면</a:t>
            </a:r>
            <a:endParaRPr lang="en-US" altLang="ko-KR" dirty="0" smtClean="0"/>
          </a:p>
          <a:p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애니메이션을 </a:t>
            </a:r>
            <a:r>
              <a:rPr lang="ko-KR" altLang="en-US" dirty="0" err="1" smtClean="0"/>
              <a:t>두개로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묶음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20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" y="1340768"/>
            <a:ext cx="1043607" cy="453650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0"/>
          <p:cNvGrpSpPr/>
          <p:nvPr/>
        </p:nvGrpSpPr>
        <p:grpSpPr>
          <a:xfrm>
            <a:off x="0" y="404664"/>
            <a:ext cx="1152128" cy="5976664"/>
            <a:chOff x="0" y="1340768"/>
            <a:chExt cx="1152128" cy="4536504"/>
          </a:xfrm>
          <a:gradFill>
            <a:gsLst>
              <a:gs pos="28000">
                <a:srgbClr val="134873"/>
              </a:gs>
              <a:gs pos="71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" name="모서리가 둥근 직사각형 5"/>
            <p:cNvSpPr/>
            <p:nvPr/>
          </p:nvSpPr>
          <p:spPr>
            <a:xfrm>
              <a:off x="0" y="1340768"/>
              <a:ext cx="1152128" cy="4536504"/>
            </a:xfrm>
            <a:prstGeom prst="roundRect">
              <a:avLst>
                <a:gd name="adj" fmla="val 108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40768"/>
              <a:ext cx="683568" cy="45365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620688"/>
            <a:ext cx="89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Part.4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1332656" y="22768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475656" y="404664"/>
            <a:ext cx="7200800" cy="5976664"/>
          </a:xfrm>
          <a:prstGeom prst="roundRect">
            <a:avLst>
              <a:gd name="adj" fmla="val 3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763688" y="1052736"/>
            <a:ext cx="662473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07704" y="620688"/>
            <a:ext cx="0" cy="319390"/>
          </a:xfrm>
          <a:prstGeom prst="line">
            <a:avLst/>
          </a:prstGeom>
          <a:ln w="28575">
            <a:solidFill>
              <a:srgbClr val="1348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07704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134873"/>
                </a:solidFill>
              </a:rPr>
              <a:t>진행상황</a:t>
            </a:r>
            <a:endParaRPr lang="ko-KR" altLang="en-US" b="1" dirty="0">
              <a:solidFill>
                <a:srgbClr val="134873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835696" y="1268760"/>
            <a:ext cx="6480720" cy="4752528"/>
          </a:xfrm>
          <a:prstGeom prst="roundRect">
            <a:avLst>
              <a:gd name="adj" fmla="val 36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84303" y="620688"/>
            <a:ext cx="22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프리젠테이션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그룹 30"/>
          <p:cNvGrpSpPr/>
          <p:nvPr/>
        </p:nvGrpSpPr>
        <p:grpSpPr>
          <a:xfrm>
            <a:off x="2304072" y="1373710"/>
            <a:ext cx="2833352" cy="4470620"/>
            <a:chOff x="5868144" y="2890299"/>
            <a:chExt cx="1584176" cy="29523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모서리가 둥근 직사각형 35"/>
            <p:cNvSpPr/>
            <p:nvPr/>
          </p:nvSpPr>
          <p:spPr>
            <a:xfrm>
              <a:off x="5868144" y="2890299"/>
              <a:ext cx="1584176" cy="2952328"/>
            </a:xfrm>
            <a:prstGeom prst="roundRect">
              <a:avLst>
                <a:gd name="adj" fmla="val 136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6569472" y="5574574"/>
              <a:ext cx="181520" cy="18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2430810" y="1556792"/>
            <a:ext cx="2573238" cy="3816424"/>
          </a:xfrm>
          <a:prstGeom prst="roundRect">
            <a:avLst>
              <a:gd name="adj" fmla="val 136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490448" y="4305261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45303" y="4293096"/>
            <a:ext cx="1010958" cy="88885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71800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79912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3968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</a:t>
            </a:r>
            <a:endParaRPr lang="ko-KR" altLang="en-US" sz="14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275856" y="1628800"/>
            <a:ext cx="422523" cy="249931"/>
          </a:xfrm>
          <a:prstGeom prst="roundRect">
            <a:avLst/>
          </a:prstGeom>
          <a:solidFill>
            <a:srgbClr val="6666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</a:t>
            </a:r>
            <a:endParaRPr lang="ko-KR" altLang="en-US" sz="1400" dirty="0"/>
          </a:p>
        </p:txBody>
      </p:sp>
      <p:grpSp>
        <p:nvGrpSpPr>
          <p:cNvPr id="4" name="그룹 40"/>
          <p:cNvGrpSpPr/>
          <p:nvPr/>
        </p:nvGrpSpPr>
        <p:grpSpPr>
          <a:xfrm>
            <a:off x="4716016" y="3284984"/>
            <a:ext cx="2818351" cy="1224136"/>
            <a:chOff x="4499992" y="3356992"/>
            <a:chExt cx="2818351" cy="1224136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4499992" y="3645024"/>
              <a:ext cx="936104" cy="93610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36096" y="3356992"/>
              <a:ext cx="1882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방향키 버튼으로</a:t>
              </a:r>
              <a:endParaRPr lang="en-US" altLang="ko-KR" dirty="0"/>
            </a:p>
            <a:p>
              <a:r>
                <a:rPr lang="en-US" altLang="ko-KR" dirty="0"/>
                <a:t>PPT</a:t>
              </a:r>
              <a:r>
                <a:rPr lang="ko-KR" altLang="en-US" dirty="0"/>
                <a:t>넘기기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13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430</Words>
  <Application>Microsoft Office PowerPoint</Application>
  <PresentationFormat>화면 슬라이드 쇼(4:3)</PresentationFormat>
  <Paragraphs>273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58</cp:revision>
  <dcterms:created xsi:type="dcterms:W3CDTF">2019-04-09T07:19:20Z</dcterms:created>
  <dcterms:modified xsi:type="dcterms:W3CDTF">2019-09-11T04:58:25Z</dcterms:modified>
</cp:coreProperties>
</file>