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32"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Devaraj</a:t>
            </a:r>
            <a:r>
              <a:rPr lang="en-US" spc="15" dirty="0" smtClean="0"/>
              <a:t>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smtClean="0">
                <a:solidFill>
                  <a:srgbClr val="2D936B"/>
                </a:solidFill>
                <a:latin typeface="Trebuchet MS"/>
                <a:cs typeface="Trebuchet MS"/>
              </a:rPr>
              <a:t>Final</a:t>
            </a:r>
            <a:r>
              <a:rPr sz="2400" b="1" spc="-165" dirty="0" smtClean="0">
                <a:solidFill>
                  <a:srgbClr val="2D936B"/>
                </a:solidFill>
                <a:latin typeface="Trebuchet MS"/>
                <a:cs typeface="Trebuchet MS"/>
              </a:rPr>
              <a:t> </a:t>
            </a:r>
            <a:r>
              <a:rPr sz="2400" b="1" spc="-5"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1295400" y="2286000"/>
            <a:ext cx="7010400" cy="2862322"/>
          </a:xfrm>
          <a:prstGeom prst="rect">
            <a:avLst/>
          </a:prstGeom>
          <a:noFill/>
        </p:spPr>
        <p:txBody>
          <a:bodyPr wrap="square" rtlCol="0">
            <a:spAutoFit/>
          </a:bodyPr>
          <a:lstStyle/>
          <a:p>
            <a:r>
              <a:rPr lang="en-US" dirty="0" smtClean="0"/>
              <a:t>The result of training the GAN model is a generator capable of producing diverse emoji-like images from random noise vectors. Through adversarial training, the generator learns to create realistic </a:t>
            </a:r>
            <a:r>
              <a:rPr lang="en-US" dirty="0" err="1" smtClean="0"/>
              <a:t>emojis</a:t>
            </a:r>
            <a:r>
              <a:rPr lang="en-US" dirty="0" smtClean="0"/>
              <a:t> while the discriminator distinguishes between real and generated images. The quality and diversity of the generated </a:t>
            </a:r>
            <a:r>
              <a:rPr lang="en-US" dirty="0" err="1" smtClean="0"/>
              <a:t>emojis</a:t>
            </a:r>
            <a:r>
              <a:rPr lang="en-US" dirty="0" smtClean="0"/>
              <a:t> depend on factors such as dataset quality and model architecture. Continuous refinement and evaluation are crucial to improve the realism and diversity of the generated </a:t>
            </a:r>
            <a:r>
              <a:rPr lang="en-US" dirty="0" err="1" smtClean="0"/>
              <a:t>emojis</a:t>
            </a:r>
            <a:r>
              <a:rPr lang="en-US" dirty="0" smtClean="0"/>
              <a:t>. Ultimately, the trained model enhances digital communication by providing a wide range of expressive and culturally relevant </a:t>
            </a:r>
            <a:r>
              <a:rPr lang="en-US" dirty="0" err="1" smtClean="0"/>
              <a:t>emojis</a:t>
            </a:r>
            <a:r>
              <a:rPr lang="en-US" dirty="0" smtClean="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70975" cy="2148024"/>
          </a:xfrm>
          <a:prstGeom prst="rect">
            <a:avLst/>
          </a:prstGeom>
        </p:spPr>
        <p:txBody>
          <a:bodyPr vert="horz" wrap="square" lIns="0" tIns="16510" rIns="0" bIns="0" rtlCol="0">
            <a:spAutoFit/>
          </a:bodyPr>
          <a:lstStyle/>
          <a:p>
            <a:r>
              <a:rPr lang="en-US" dirty="0"/>
              <a:t>Emoji Generator using GAN</a:t>
            </a:r>
            <a:br>
              <a:rPr lang="en-US" dirty="0"/>
            </a:br>
            <a:r>
              <a:rPr lang="en-US" b="0" dirty="0"/>
              <a:t/>
            </a:r>
            <a:br>
              <a:rPr lang="en-US" b="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2286000" y="2667000"/>
            <a:ext cx="6477000" cy="646331"/>
          </a:xfrm>
          <a:prstGeom prst="rect">
            <a:avLst/>
          </a:prstGeom>
          <a:noFill/>
        </p:spPr>
        <p:txBody>
          <a:bodyPr wrap="square" rtlCol="0">
            <a:spAutoFit/>
          </a:bodyPr>
          <a:lstStyle/>
          <a:p>
            <a:r>
              <a:rPr lang="en-US" b="0" dirty="0" smtClean="0"/>
              <a:t>This project implements a Generative Adversarial Network (GAN) to generate emoji-like images based on text descriptions.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90800" y="2133600"/>
            <a:ext cx="57912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Problem statement</a:t>
            </a:r>
          </a:p>
          <a:p>
            <a:pPr marL="285750" indent="-285750">
              <a:buFont typeface="Arial" panose="020B0604020202020204" pitchFamily="34" charset="0"/>
              <a:buChar char="•"/>
            </a:pPr>
            <a:r>
              <a:rPr lang="en-US" dirty="0" smtClean="0"/>
              <a:t>Project Overview</a:t>
            </a:r>
          </a:p>
          <a:p>
            <a:r>
              <a:rPr lang="en-US" dirty="0" smtClean="0"/>
              <a:t>      Who are the END users?</a:t>
            </a:r>
          </a:p>
          <a:p>
            <a:pPr marL="285750" indent="-285750">
              <a:buFont typeface="Arial" panose="020B0604020202020204" pitchFamily="34" charset="0"/>
              <a:buChar char="•"/>
            </a:pPr>
            <a:r>
              <a:rPr lang="en-US" dirty="0" smtClean="0"/>
              <a:t>Solution </a:t>
            </a:r>
          </a:p>
          <a:p>
            <a:pPr marL="285750" indent="-285750">
              <a:buFont typeface="Arial" panose="020B0604020202020204" pitchFamily="34" charset="0"/>
              <a:buChar char="•"/>
            </a:pPr>
            <a:r>
              <a:rPr lang="en-US" dirty="0" smtClean="0"/>
              <a:t>Best part in my solution</a:t>
            </a:r>
          </a:p>
          <a:p>
            <a:pPr marL="285750" indent="-285750">
              <a:buFont typeface="Arial" panose="020B0604020202020204" pitchFamily="34" charset="0"/>
              <a:buChar char="•"/>
            </a:pPr>
            <a:r>
              <a:rPr lang="en-US" dirty="0" smtClean="0"/>
              <a:t>Modelling</a:t>
            </a:r>
          </a:p>
          <a:p>
            <a:pPr marL="285750" indent="-285750">
              <a:buFont typeface="Arial" panose="020B0604020202020204" pitchFamily="34" charset="0"/>
              <a:buChar char="•"/>
            </a:pPr>
            <a:r>
              <a:rPr lang="en-US" dirty="0" smtClean="0"/>
              <a:t>Results</a:t>
            </a:r>
          </a:p>
          <a:p>
            <a:endParaRPr lang="en-US"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1371600" y="2019300"/>
            <a:ext cx="7848600" cy="2585323"/>
          </a:xfrm>
          <a:prstGeom prst="rect">
            <a:avLst/>
          </a:prstGeom>
          <a:noFill/>
        </p:spPr>
        <p:txBody>
          <a:bodyPr wrap="square" rtlCol="0">
            <a:spAutoFit/>
          </a:bodyPr>
          <a:lstStyle/>
          <a:p>
            <a:r>
              <a:rPr lang="en-US" dirty="0" smtClean="0"/>
              <a:t>Developing an Emoji Generator using GANs aims to automate diverse emoji creation for digital communication. By leveraging Generative Adversarial Networks, the system generates realistic emoji-like images from noise vectors. The objective is to enrich user experiences by providing a wide range of expressive and culturally relevant </a:t>
            </a:r>
            <a:r>
              <a:rPr lang="en-US" dirty="0" err="1" smtClean="0"/>
              <a:t>emojis</a:t>
            </a:r>
            <a:r>
              <a:rPr lang="en-US" dirty="0" smtClean="0"/>
              <a:t>. Evaluation metrics assess the diversity, quality, and cultural representation of generated </a:t>
            </a:r>
            <a:r>
              <a:rPr lang="en-US" dirty="0" err="1" smtClean="0"/>
              <a:t>emojis</a:t>
            </a:r>
            <a:r>
              <a:rPr lang="en-US" dirty="0" smtClean="0"/>
              <a:t>. Improvements involve fine-tuning model architecture and integrating user feedback mechanisms. Ultimately, the project seeks to revolutionize emoji creation, catering to diverse user preferences and enhancing digital communication.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1219200" y="2514600"/>
            <a:ext cx="8010525" cy="2308324"/>
          </a:xfrm>
          <a:prstGeom prst="rect">
            <a:avLst/>
          </a:prstGeom>
          <a:noFill/>
        </p:spPr>
        <p:txBody>
          <a:bodyPr wrap="square" rtlCol="0">
            <a:spAutoFit/>
          </a:bodyPr>
          <a:lstStyle/>
          <a:p>
            <a:r>
              <a:rPr lang="en-US" dirty="0" smtClean="0"/>
              <a:t>The Emoji Generator using GANs automates the creation of diverse and realistic emoji-like images for digital communication. Leveraging Generative Adversarial Networks, the system converts noise vectors into expressive </a:t>
            </a:r>
            <a:r>
              <a:rPr lang="en-US" dirty="0" err="1" smtClean="0"/>
              <a:t>emojis</a:t>
            </a:r>
            <a:r>
              <a:rPr lang="en-US" dirty="0" smtClean="0"/>
              <a:t>. It aims to enhance user experiences by providing culturally relevant and emotionally resonant </a:t>
            </a:r>
            <a:r>
              <a:rPr lang="en-US" dirty="0" err="1" smtClean="0"/>
              <a:t>emojis</a:t>
            </a:r>
            <a:r>
              <a:rPr lang="en-US" dirty="0" smtClean="0"/>
              <a:t>. Evaluation metrics assess the diversity and quality of generated </a:t>
            </a:r>
            <a:r>
              <a:rPr lang="en-US" dirty="0" err="1" smtClean="0"/>
              <a:t>emojis</a:t>
            </a:r>
            <a:r>
              <a:rPr lang="en-US" dirty="0" smtClean="0"/>
              <a:t>. Improvements involve fine-tuning the model architecture and incorporating user feedback mechanisms. Ultimately, the project revolutionizes emoji creation, catering to diverse user preferences and advancing digital communication.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981200" y="1905000"/>
            <a:ext cx="7086600" cy="2308324"/>
          </a:xfrm>
          <a:prstGeom prst="rect">
            <a:avLst/>
          </a:prstGeom>
          <a:noFill/>
        </p:spPr>
        <p:txBody>
          <a:bodyPr wrap="square" rtlCol="0">
            <a:spAutoFit/>
          </a:bodyPr>
          <a:lstStyle/>
          <a:p>
            <a:r>
              <a:rPr lang="en-US" dirty="0" smtClean="0"/>
              <a:t>The end users of the Emoji Generator using Generative Adversarial Networks (GANs) are individuals who engage in digital communication through messaging platforms, social media, and other online channels. This includes people of all ages and backgrounds who use </a:t>
            </a:r>
            <a:r>
              <a:rPr lang="en-US" dirty="0" err="1" smtClean="0"/>
              <a:t>emojis</a:t>
            </a:r>
            <a:r>
              <a:rPr lang="en-US" dirty="0" smtClean="0"/>
              <a:t> to express emotions, reactions, and sentiments in text-based conversations. Additionally, digital content creators, app developers, and designers may also utilize the generated </a:t>
            </a:r>
            <a:r>
              <a:rPr lang="en-US" dirty="0" err="1" smtClean="0"/>
              <a:t>emojis</a:t>
            </a:r>
            <a:r>
              <a:rPr lang="en-US" dirty="0" smtClean="0"/>
              <a:t> to enhance user experiences in their products and services.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209800" y="2438400"/>
            <a:ext cx="7239000" cy="3970318"/>
          </a:xfrm>
          <a:prstGeom prst="rect">
            <a:avLst/>
          </a:prstGeom>
          <a:noFill/>
        </p:spPr>
        <p:txBody>
          <a:bodyPr wrap="square" rtlCol="0">
            <a:spAutoFit/>
          </a:bodyPr>
          <a:lstStyle/>
          <a:p>
            <a:r>
              <a:rPr lang="en-US" dirty="0" smtClean="0"/>
              <a:t>The solution involves developing a Generative Adversarial Network (GAN) model trained on a dataset of emoji images. This model generates new emoji-like images based on random noise vectors. The GAN architecture consists of a generator network that creates images from noise and a discriminator network that distinguishes between real and generated images. Through an adversarial training process, the generator learns to produce realistic </a:t>
            </a:r>
            <a:r>
              <a:rPr lang="en-US" dirty="0" err="1" smtClean="0"/>
              <a:t>emojis</a:t>
            </a:r>
            <a:r>
              <a:rPr lang="en-US" dirty="0" smtClean="0"/>
              <a:t> while the discriminator improves its ability to distinguish real from fake images. The trained model can then be used to generate diverse and culturally relevant </a:t>
            </a:r>
            <a:r>
              <a:rPr lang="en-US" dirty="0" err="1" smtClean="0"/>
              <a:t>emojis</a:t>
            </a:r>
            <a:r>
              <a:rPr lang="en-US" dirty="0" smtClean="0"/>
              <a:t> for digital communication platforms, enriching user experiences and expanding the range of available </a:t>
            </a:r>
            <a:r>
              <a:rPr lang="en-US" dirty="0" err="1" smtClean="0"/>
              <a:t>emojis</a:t>
            </a:r>
            <a:r>
              <a:rPr lang="en-US" dirty="0" smtClean="0"/>
              <a:t>. Additionally, the solution includes evaluation metrics to assess the quality and diversity of generated </a:t>
            </a:r>
            <a:r>
              <a:rPr lang="en-US" dirty="0" err="1" smtClean="0"/>
              <a:t>emojis</a:t>
            </a:r>
            <a:r>
              <a:rPr lang="en-US" dirty="0" smtClean="0"/>
              <a:t>, as well as mechanisms for incorporating user feedback to further improve the model's performance over time.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0" dirty="0" smtClean="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1905000" y="2133600"/>
            <a:ext cx="8001000" cy="3416320"/>
          </a:xfrm>
          <a:prstGeom prst="rect">
            <a:avLst/>
          </a:prstGeom>
          <a:noFill/>
        </p:spPr>
        <p:txBody>
          <a:bodyPr wrap="square" rtlCol="0">
            <a:spAutoFit/>
          </a:bodyPr>
          <a:lstStyle/>
          <a:p>
            <a:r>
              <a:rPr lang="en-US" dirty="0" smtClean="0"/>
              <a:t>The "wow" factor in the solution lies in its ability to revolutionize emoji creation and enhance digital communication experiences. By harnessing the power of Generative Adversarial Networks (GANs), the solution automates the generation of diverse, culturally relevant, and emotionally resonant </a:t>
            </a:r>
            <a:r>
              <a:rPr lang="en-US" dirty="0" err="1" smtClean="0"/>
              <a:t>emojis</a:t>
            </a:r>
            <a:r>
              <a:rPr lang="en-US" dirty="0" smtClean="0"/>
              <a:t>. This not only streamlines the emoji creation process but also expands the range of available </a:t>
            </a:r>
            <a:r>
              <a:rPr lang="en-US" dirty="0" err="1" smtClean="0"/>
              <a:t>emojis</a:t>
            </a:r>
            <a:r>
              <a:rPr lang="en-US" dirty="0" smtClean="0"/>
              <a:t> beyond what traditional methods can achieve. Users are presented with a rich assortment of expressive </a:t>
            </a:r>
            <a:r>
              <a:rPr lang="en-US" dirty="0" err="1" smtClean="0"/>
              <a:t>emojis</a:t>
            </a:r>
            <a:r>
              <a:rPr lang="en-US" dirty="0" smtClean="0"/>
              <a:t> that cater to their diverse linguistic and cultural backgrounds, fostering more engaging and authentic interactions in digital communication platforms. Additionally, the solution's iterative improvement process, driven by evaluation metrics and user feedback, ensures continuous enhancement and evolution of the emoji generator, keeping it at the forefront of innovation in digital communication technologies.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489825" cy="4347147"/>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714375" y="2202656"/>
            <a:ext cx="8077200" cy="3693319"/>
          </a:xfrm>
          <a:prstGeom prst="rect">
            <a:avLst/>
          </a:prstGeom>
          <a:noFill/>
        </p:spPr>
        <p:txBody>
          <a:bodyPr wrap="square" rtlCol="0">
            <a:spAutoFit/>
          </a:bodyPr>
          <a:lstStyle/>
          <a:p>
            <a:r>
              <a:rPr lang="en-US" dirty="0" smtClean="0"/>
              <a:t>The provided GAN model comprises a generator and discriminator. </a:t>
            </a:r>
          </a:p>
          <a:p>
            <a:r>
              <a:rPr lang="en-US" dirty="0" smtClean="0"/>
              <a:t>- The generator uses fully connected layers with </a:t>
            </a:r>
            <a:r>
              <a:rPr lang="en-US" dirty="0" err="1" smtClean="0"/>
              <a:t>ReLU</a:t>
            </a:r>
            <a:r>
              <a:rPr lang="en-US" dirty="0" smtClean="0"/>
              <a:t> activation to transform random noise into 8x8x1 emoji-like images with </a:t>
            </a:r>
            <a:r>
              <a:rPr lang="en-US" dirty="0" err="1" smtClean="0"/>
              <a:t>tanh</a:t>
            </a:r>
            <a:r>
              <a:rPr lang="en-US" dirty="0" smtClean="0"/>
              <a:t> activation.</a:t>
            </a:r>
          </a:p>
          <a:p>
            <a:r>
              <a:rPr lang="en-US" dirty="0" smtClean="0"/>
              <a:t>- The discriminator consists of Flatten and Dense layers with </a:t>
            </a:r>
            <a:r>
              <a:rPr lang="en-US" dirty="0" err="1" smtClean="0"/>
              <a:t>ReLU</a:t>
            </a:r>
            <a:r>
              <a:rPr lang="en-US" dirty="0" smtClean="0"/>
              <a:t> activation to classify real and fake images, using sigmoid activation for binary output.</a:t>
            </a:r>
          </a:p>
          <a:p>
            <a:r>
              <a:rPr lang="en-US" dirty="0" smtClean="0"/>
              <a:t>- The GAN combines the generator and discriminator, freezing the discriminator during training to optimize the generator's ability to produce realistic images.</a:t>
            </a:r>
          </a:p>
          <a:p>
            <a:r>
              <a:rPr lang="en-US" dirty="0" smtClean="0"/>
              <a:t>- Training involves iteratively updating the discriminator and generator to minimize binary cross-entropy loss using the Adam optimizer.</a:t>
            </a:r>
          </a:p>
          <a:p>
            <a:r>
              <a:rPr lang="en-US" dirty="0" smtClean="0"/>
              <a:t>- The training loop iterates through the dataset, generating fake images and updating the discriminator to distinguish real from fake.</a:t>
            </a:r>
          </a:p>
          <a:p>
            <a:r>
              <a:rPr lang="en-US" dirty="0" smtClean="0"/>
              <a:t>- Finally, the generator is updated to enhance its ability to generate convincing emoji-like images, resulting in a basic yet functional emoji generator model.</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907</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Devaraj S</vt:lpstr>
      <vt:lpstr>Emoji Generator using GAN  </vt:lpstr>
      <vt:lpstr>AGENDA</vt:lpstr>
      <vt:lpstr>PROBLEM STATEMENT</vt:lpstr>
      <vt:lpstr>PROJECT OVERVIEW</vt:lpstr>
      <vt:lpstr>WHO ARE THE END USERS?</vt:lpstr>
      <vt:lpstr>SOLUTION AND ITS VALUE PROPOSITION</vt:lpstr>
      <vt:lpstr>THE WOW IN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Devaraj S</dc:title>
  <dc:creator>hp</dc:creator>
  <cp:lastModifiedBy>hp</cp:lastModifiedBy>
  <cp:revision>4</cp:revision>
  <dcterms:created xsi:type="dcterms:W3CDTF">2024-04-15T06:16:05Z</dcterms:created>
  <dcterms:modified xsi:type="dcterms:W3CDTF">2024-04-15T06:50:52Z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2024-04-15T00:00:00Z</vt:filetime>
  </property>
</Properties>
</file>