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input.csv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auto-generated content for slide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auto-generated content for slide 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auto-generated content for slide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