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715E-07DA-BF0B-7F94-7C8C9157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4F1FC-BAFB-4CBD-706C-9F29E752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207F-DE19-3D56-E5E7-0C6B6B41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D1A2-B5BA-A568-D9C6-0CDE8575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FA46-60DB-845A-86C3-3BDA1220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90F1-8526-DF6F-5CBE-330B3C18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3DE71-32EE-A2D8-EBED-831903529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B1B6-9DBE-5FD3-571A-4D7B5651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23EA-D97E-FAE7-C413-087DE866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C1E5-521A-C56B-3A02-21839B90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E443A-C8C3-FF88-20CC-D31C2BB4B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80691-FEF4-1A1D-E052-F317B1687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2D0E-3191-C7D5-ACE1-DCDFC7B3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135F-E3FF-CF9F-E9E6-9A84F979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A031-1F71-92D9-AD30-94CD6775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515B-F886-A278-4F3E-F1159298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24D2-0341-DF65-C580-5280E715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1C3F3-464D-6C4A-59C7-E099590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087F-BC5C-5647-CC11-0C5A931E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B727-7CFE-F457-7ADE-988641B8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07A0-C591-9727-46D2-48210B63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B1AE6-A254-8D7D-664B-13D9159E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26CA-053B-C3A3-2E49-01588A1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7ABA-1E33-FBEA-E82E-B5C8004D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CBF5-8AEF-FDD1-6D3F-2AA25662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6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90F8-62A9-D789-6433-6FDD99B1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07CA-EB72-BF91-3BD1-1BBE5F343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D689E-7AD9-D1E0-3C4E-3944A5A88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429B8-0D6E-0EE2-99BE-03434AEB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BE85-F9E5-8B37-A1E9-D78F25EF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620F7-3467-A32B-E0E6-568CC8F6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7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475-7A80-C120-5437-04DEC349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F918-CBFC-C8D0-CA30-5FE4D995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36E58-8B76-43E7-A48B-EA4EBB424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3FDF0-E572-FBB6-C811-88CB6F84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AE47E-2D60-BF5A-5B30-19AA73472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BE990-100F-6316-9770-3CE4AC6B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C57C7-9512-85E1-95D2-43B01A33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F2287-98D0-55C6-8265-D9B4D6B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1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371-EABD-CC5B-2AF7-1371E986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D3267-E95A-E26E-790D-974F69CD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187A0-F5A5-5936-AC6E-3655E15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E2172-CAA5-7849-56FD-B42881A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C6909-A843-174F-87AF-99AB8792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A9A8C-09E7-33DC-881E-8E4EC206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5E85C-7157-BC62-FC3E-F7F4A997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1859-A2BC-E66C-81C5-AC318158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355A-C788-9F11-EB6F-5DD77CC4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21C3-6B54-FC8E-5B10-2EE1EC34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D01E-D722-1199-67A8-3094E8B6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FCE80-3862-1269-0A31-393E87AE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802E-3515-4C8E-C712-414965AC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A57E-6DC5-6179-5B10-1528602C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1ED5D-761E-BA8F-BCF1-6554D482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B302-2164-FC9C-DA1F-D742A956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C7D6-5B7F-0911-4B63-EEB92D91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0486-DA61-08EF-81D6-8C255121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D8F7-2A03-0B02-D5ED-7336902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4DB23-5DAE-68DA-22AA-48AFFBA8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1391-FC98-30B7-458C-D7E0D71F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FAE3-1DF0-6FDE-5E44-34535041F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BE20-FA93-4912-B842-C2EA6C32746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7347-0BAB-88B3-9C24-383FB0BB6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6C1D-5737-28B9-CB26-266611106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0B19-C254-4096-AA37-5FD5478F4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C4F525-0909-4742-5A0E-A0D4B1DE0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7" t="24646" r="22316" b="10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CB89-B0B5-5562-4997-D8EBC2AC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17"/>
            <a:ext cx="10515600" cy="683746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Super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E1249-C1A6-B9DD-6079-5658B7A07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8872"/>
            <a:ext cx="12192000" cy="5809128"/>
          </a:xfrm>
        </p:spPr>
      </p:pic>
    </p:spTree>
    <p:extLst>
      <p:ext uri="{BB962C8B-B14F-4D97-AF65-F5344CB8AC3E}">
        <p14:creationId xmlns:p14="http://schemas.microsoft.com/office/powerpoint/2010/main" val="14013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CB89-B0B5-5562-4997-D8EBC2AC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17"/>
            <a:ext cx="10515600" cy="683746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efficiency balance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68011-390C-6137-30C8-66058BEB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3EA73-4053-3065-1B5B-400D8D14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663"/>
            <a:ext cx="12192000" cy="60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CB89-B0B5-5562-4997-D8EBC2AC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17"/>
            <a:ext cx="10515600" cy="683746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 based conclusions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301A32-1403-B21F-9C7F-EF2155BD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1664"/>
            <a:ext cx="12191999" cy="6026336"/>
          </a:xfrm>
        </p:spPr>
      </p:pic>
    </p:spTree>
    <p:extLst>
      <p:ext uri="{BB962C8B-B14F-4D97-AF65-F5344CB8AC3E}">
        <p14:creationId xmlns:p14="http://schemas.microsoft.com/office/powerpoint/2010/main" val="177142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Insights of Super store</vt:lpstr>
      <vt:lpstr>Drawbacks of efficiency balance</vt:lpstr>
      <vt:lpstr>Sales and profit based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 Natarajan</dc:creator>
  <cp:lastModifiedBy>Deva Natarajan</cp:lastModifiedBy>
  <cp:revision>1</cp:revision>
  <dcterms:created xsi:type="dcterms:W3CDTF">2022-09-11T14:42:57Z</dcterms:created>
  <dcterms:modified xsi:type="dcterms:W3CDTF">2022-09-11T15:02:48Z</dcterms:modified>
</cp:coreProperties>
</file>