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Error identification at initial stage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Accurate cost estimate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developers can join in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 delay as customers are not involved in any phase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Longer time as there is no iterative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changes and requirements are harder to accommodate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 involvement of clients at design and implementation stage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Each phase depends on another, on any delay of any phase whole process gets late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Customer satisfaction is high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Accommodation of any changes at any stage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Daily interaction between business people and developers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Task efficient and builds trust and partnership around organizational goals.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Less documentation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Requirements are not clear and are difficult to predict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Effort estimation can’t be done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Dynamic requirement change adaptation can lead to risk of project.</a:t>
            </a: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11</TotalTime>
  <Words>139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Deva Natarajan</cp:lastModifiedBy>
  <cp:revision>6</cp:revision>
  <dcterms:created xsi:type="dcterms:W3CDTF">2021-06-04T16:24:13Z</dcterms:created>
  <dcterms:modified xsi:type="dcterms:W3CDTF">2023-05-15T13:57:15Z</dcterms:modified>
</cp:coreProperties>
</file>