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95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A2C7-C125-4F61-B840-EDDF02337A9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7302E-4E2F-4E23-AD6C-22DA12D56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94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0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5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6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829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5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290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1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 dirty="0"/>
              <a:t>Task 2:  User Stories</a:t>
            </a:r>
          </a:p>
        </p:txBody>
      </p:sp>
    </p:spTree>
    <p:extLst>
      <p:ext uri="{BB962C8B-B14F-4D97-AF65-F5344CB8AC3E}">
        <p14:creationId xmlns:p14="http://schemas.microsoft.com/office/powerpoint/2010/main" val="3705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As a video conferencing participant I want to receive an notification of low signal to the opponent, along with an alternate information passing method like information alerts so that I can be informed about the signal status.</a:t>
            </a:r>
          </a:p>
        </p:txBody>
      </p:sp>
    </p:spTree>
    <p:extLst>
      <p:ext uri="{BB962C8B-B14F-4D97-AF65-F5344CB8AC3E}">
        <p14:creationId xmlns:p14="http://schemas.microsoft.com/office/powerpoint/2010/main" val="10155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As a video conferencing participant, I want a recording of all video conferencing, so that it can be used for any reference to revisit the scene in case of any difficulties during streaming.  </a:t>
            </a:r>
          </a:p>
        </p:txBody>
      </p:sp>
    </p:spTree>
    <p:extLst>
      <p:ext uri="{BB962C8B-B14F-4D97-AF65-F5344CB8AC3E}">
        <p14:creationId xmlns:p14="http://schemas.microsoft.com/office/powerpoint/2010/main" val="355717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As a video conferencing participant, I want to rerouting of connection in an automatic mode, so that the relay station can experience a smooth communication and can cause no interruption.</a:t>
            </a:r>
          </a:p>
        </p:txBody>
      </p:sp>
    </p:spTree>
    <p:extLst>
      <p:ext uri="{BB962C8B-B14F-4D97-AF65-F5344CB8AC3E}">
        <p14:creationId xmlns:p14="http://schemas.microsoft.com/office/powerpoint/2010/main" val="168292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As a video conferencing participant, I want an option to a smart mode options to get rewind to the live captioned thumbnails in the video, so that any relevant action could be taken when needed.</a:t>
            </a:r>
          </a:p>
        </p:txBody>
      </p:sp>
    </p:spTree>
    <p:extLst>
      <p:ext uri="{BB962C8B-B14F-4D97-AF65-F5344CB8AC3E}">
        <p14:creationId xmlns:p14="http://schemas.microsoft.com/office/powerpoint/2010/main" val="38518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91B-0943-DA7E-4818-40CCD638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A06-4179-1A42-0012-AA9358C9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/>
              <a:t>As a video conferencing participant, I want an indicator that pops up the actual reason behind the difficulty of stream pause, so that I can identify the exact reason behind inefficient stream communication. It also helps us to identify whether it’s due to natural reasons or due to throughput issues.</a:t>
            </a:r>
          </a:p>
        </p:txBody>
      </p:sp>
    </p:spTree>
    <p:extLst>
      <p:ext uri="{BB962C8B-B14F-4D97-AF65-F5344CB8AC3E}">
        <p14:creationId xmlns:p14="http://schemas.microsoft.com/office/powerpoint/2010/main" val="132364376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244</TotalTime>
  <Words>225</Words>
  <Application>Microsoft Office PowerPoint</Application>
  <PresentationFormat>On-screen Show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CognizantTheme</vt:lpstr>
      <vt:lpstr>Agile </vt:lpstr>
      <vt:lpstr>Task 2:  User Stories</vt:lpstr>
      <vt:lpstr>User story 1</vt:lpstr>
      <vt:lpstr>User story 2</vt:lpstr>
      <vt:lpstr>User story 3</vt:lpstr>
      <vt:lpstr>User story 4</vt:lpstr>
      <vt:lpstr>User story 5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Laura (Cognizant)</dc:creator>
  <cp:lastModifiedBy>Deva Natarajan</cp:lastModifiedBy>
  <cp:revision>27</cp:revision>
  <dcterms:created xsi:type="dcterms:W3CDTF">2021-06-03T17:56:22Z</dcterms:created>
  <dcterms:modified xsi:type="dcterms:W3CDTF">2023-05-16T13:59:32Z</dcterms:modified>
</cp:coreProperties>
</file>